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4"/>
  </p:sldMasterIdLst>
  <p:sldIdLst>
    <p:sldId id="282" r:id="rId5"/>
    <p:sldId id="277" r:id="rId6"/>
    <p:sldId id="296" r:id="rId7"/>
    <p:sldId id="297" r:id="rId8"/>
    <p:sldId id="309" r:id="rId9"/>
    <p:sldId id="310" r:id="rId10"/>
    <p:sldId id="302" r:id="rId11"/>
    <p:sldId id="304" r:id="rId12"/>
    <p:sldId id="299" r:id="rId13"/>
    <p:sldId id="295" r:id="rId14"/>
    <p:sldId id="300" r:id="rId15"/>
    <p:sldId id="301" r:id="rId16"/>
    <p:sldId id="305" r:id="rId17"/>
    <p:sldId id="306" r:id="rId18"/>
    <p:sldId id="307" r:id="rId19"/>
    <p:sldId id="30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y Soar" userId="4b88983e-fa10-491b-81a1-23e8535c64e5" providerId="ADAL" clId="{9E77DC46-B68C-4EA3-A388-584C2AA6121A}"/>
    <pc:docChg chg="undo custSel addSld delSld modSld sldOrd">
      <pc:chgData name="Tracy Soar" userId="4b88983e-fa10-491b-81a1-23e8535c64e5" providerId="ADAL" clId="{9E77DC46-B68C-4EA3-A388-584C2AA6121A}" dt="2024-06-19T14:21:08.669" v="2870" actId="20577"/>
      <pc:docMkLst>
        <pc:docMk/>
      </pc:docMkLst>
      <pc:sldChg chg="modSp mod">
        <pc:chgData name="Tracy Soar" userId="4b88983e-fa10-491b-81a1-23e8535c64e5" providerId="ADAL" clId="{9E77DC46-B68C-4EA3-A388-584C2AA6121A}" dt="2024-04-16T10:06:43.286" v="2681" actId="20577"/>
        <pc:sldMkLst>
          <pc:docMk/>
          <pc:sldMk cId="3640483281" sldId="277"/>
        </pc:sldMkLst>
        <pc:spChg chg="mod">
          <ac:chgData name="Tracy Soar" userId="4b88983e-fa10-491b-81a1-23e8535c64e5" providerId="ADAL" clId="{9E77DC46-B68C-4EA3-A388-584C2AA6121A}" dt="2024-03-13T08:33:53.179" v="39"/>
          <ac:spMkLst>
            <pc:docMk/>
            <pc:sldMk cId="3640483281" sldId="277"/>
            <ac:spMk id="2" creationId="{00000000-0000-0000-0000-000000000000}"/>
          </ac:spMkLst>
        </pc:spChg>
        <pc:spChg chg="mod">
          <ac:chgData name="Tracy Soar" userId="4b88983e-fa10-491b-81a1-23e8535c64e5" providerId="ADAL" clId="{9E77DC46-B68C-4EA3-A388-584C2AA6121A}" dt="2024-04-16T10:06:43.286" v="2681" actId="20577"/>
          <ac:spMkLst>
            <pc:docMk/>
            <pc:sldMk cId="3640483281" sldId="277"/>
            <ac:spMk id="5" creationId="{00000000-0000-0000-0000-000000000000}"/>
          </ac:spMkLst>
        </pc:spChg>
      </pc:sldChg>
      <pc:sldChg chg="modSp mod">
        <pc:chgData name="Tracy Soar" userId="4b88983e-fa10-491b-81a1-23e8535c64e5" providerId="ADAL" clId="{9E77DC46-B68C-4EA3-A388-584C2AA6121A}" dt="2024-06-19T14:21:08.669" v="2870" actId="20577"/>
        <pc:sldMkLst>
          <pc:docMk/>
          <pc:sldMk cId="3848386725" sldId="282"/>
        </pc:sldMkLst>
        <pc:spChg chg="mod">
          <ac:chgData name="Tracy Soar" userId="4b88983e-fa10-491b-81a1-23e8535c64e5" providerId="ADAL" clId="{9E77DC46-B68C-4EA3-A388-584C2AA6121A}" dt="2024-06-19T14:21:08.669" v="2870" actId="20577"/>
          <ac:spMkLst>
            <pc:docMk/>
            <pc:sldMk cId="3848386725" sldId="282"/>
            <ac:spMk id="3" creationId="{16855F8A-2A3D-4F4D-8069-080159B7DF45}"/>
          </ac:spMkLst>
        </pc:spChg>
      </pc:sldChg>
      <pc:sldChg chg="del">
        <pc:chgData name="Tracy Soar" userId="4b88983e-fa10-491b-81a1-23e8535c64e5" providerId="ADAL" clId="{9E77DC46-B68C-4EA3-A388-584C2AA6121A}" dt="2024-03-13T08:33:33.779" v="36" actId="47"/>
        <pc:sldMkLst>
          <pc:docMk/>
          <pc:sldMk cId="4167884551" sldId="284"/>
        </pc:sldMkLst>
      </pc:sldChg>
      <pc:sldChg chg="del">
        <pc:chgData name="Tracy Soar" userId="4b88983e-fa10-491b-81a1-23e8535c64e5" providerId="ADAL" clId="{9E77DC46-B68C-4EA3-A388-584C2AA6121A}" dt="2024-03-13T08:33:31.193" v="28" actId="47"/>
        <pc:sldMkLst>
          <pc:docMk/>
          <pc:sldMk cId="1070461069" sldId="286"/>
        </pc:sldMkLst>
      </pc:sldChg>
      <pc:sldChg chg="del">
        <pc:chgData name="Tracy Soar" userId="4b88983e-fa10-491b-81a1-23e8535c64e5" providerId="ADAL" clId="{9E77DC46-B68C-4EA3-A388-584C2AA6121A}" dt="2024-03-13T08:33:33.632" v="35" actId="47"/>
        <pc:sldMkLst>
          <pc:docMk/>
          <pc:sldMk cId="954389958" sldId="287"/>
        </pc:sldMkLst>
      </pc:sldChg>
      <pc:sldChg chg="del">
        <pc:chgData name="Tracy Soar" userId="4b88983e-fa10-491b-81a1-23e8535c64e5" providerId="ADAL" clId="{9E77DC46-B68C-4EA3-A388-584C2AA6121A}" dt="2024-03-13T08:33:33.447" v="34" actId="47"/>
        <pc:sldMkLst>
          <pc:docMk/>
          <pc:sldMk cId="840114498" sldId="288"/>
        </pc:sldMkLst>
      </pc:sldChg>
      <pc:sldChg chg="del">
        <pc:chgData name="Tracy Soar" userId="4b88983e-fa10-491b-81a1-23e8535c64e5" providerId="ADAL" clId="{9E77DC46-B68C-4EA3-A388-584C2AA6121A}" dt="2024-03-13T08:33:31.387" v="29" actId="47"/>
        <pc:sldMkLst>
          <pc:docMk/>
          <pc:sldMk cId="1496546236" sldId="289"/>
        </pc:sldMkLst>
      </pc:sldChg>
      <pc:sldChg chg="del">
        <pc:chgData name="Tracy Soar" userId="4b88983e-fa10-491b-81a1-23e8535c64e5" providerId="ADAL" clId="{9E77DC46-B68C-4EA3-A388-584C2AA6121A}" dt="2024-03-13T08:33:32.397" v="30" actId="47"/>
        <pc:sldMkLst>
          <pc:docMk/>
          <pc:sldMk cId="2543783477" sldId="291"/>
        </pc:sldMkLst>
      </pc:sldChg>
      <pc:sldChg chg="del">
        <pc:chgData name="Tracy Soar" userId="4b88983e-fa10-491b-81a1-23e8535c64e5" providerId="ADAL" clId="{9E77DC46-B68C-4EA3-A388-584C2AA6121A}" dt="2024-03-13T08:33:33.949" v="37" actId="47"/>
        <pc:sldMkLst>
          <pc:docMk/>
          <pc:sldMk cId="2424334636" sldId="292"/>
        </pc:sldMkLst>
      </pc:sldChg>
      <pc:sldChg chg="del">
        <pc:chgData name="Tracy Soar" userId="4b88983e-fa10-491b-81a1-23e8535c64e5" providerId="ADAL" clId="{9E77DC46-B68C-4EA3-A388-584C2AA6121A}" dt="2024-03-13T08:33:34.102" v="38" actId="47"/>
        <pc:sldMkLst>
          <pc:docMk/>
          <pc:sldMk cId="3609053633" sldId="294"/>
        </pc:sldMkLst>
      </pc:sldChg>
      <pc:sldChg chg="addSp delSp modSp mod ord">
        <pc:chgData name="Tracy Soar" userId="4b88983e-fa10-491b-81a1-23e8535c64e5" providerId="ADAL" clId="{9E77DC46-B68C-4EA3-A388-584C2AA6121A}" dt="2024-03-13T10:26:47.393" v="2530" actId="20577"/>
        <pc:sldMkLst>
          <pc:docMk/>
          <pc:sldMk cId="3240951163" sldId="295"/>
        </pc:sldMkLst>
        <pc:spChg chg="mod">
          <ac:chgData name="Tracy Soar" userId="4b88983e-fa10-491b-81a1-23e8535c64e5" providerId="ADAL" clId="{9E77DC46-B68C-4EA3-A388-584C2AA6121A}" dt="2024-03-13T08:50:37.152" v="487" actId="20577"/>
          <ac:spMkLst>
            <pc:docMk/>
            <pc:sldMk cId="3240951163" sldId="295"/>
            <ac:spMk id="2" creationId="{00000000-0000-0000-0000-000000000000}"/>
          </ac:spMkLst>
        </pc:spChg>
        <pc:spChg chg="del mod">
          <ac:chgData name="Tracy Soar" userId="4b88983e-fa10-491b-81a1-23e8535c64e5" providerId="ADAL" clId="{9E77DC46-B68C-4EA3-A388-584C2AA6121A}" dt="2024-03-13T08:44:01.575" v="259"/>
          <ac:spMkLst>
            <pc:docMk/>
            <pc:sldMk cId="3240951163" sldId="295"/>
            <ac:spMk id="5" creationId="{00000000-0000-0000-0000-000000000000}"/>
          </ac:spMkLst>
        </pc:spChg>
        <pc:spChg chg="add mod">
          <ac:chgData name="Tracy Soar" userId="4b88983e-fa10-491b-81a1-23e8535c64e5" providerId="ADAL" clId="{9E77DC46-B68C-4EA3-A388-584C2AA6121A}" dt="2024-03-13T10:26:47.393" v="2530" actId="20577"/>
          <ac:spMkLst>
            <pc:docMk/>
            <pc:sldMk cId="3240951163" sldId="295"/>
            <ac:spMk id="6" creationId="{B2331891-F8C2-4BA2-B697-FC40AEF942FA}"/>
          </ac:spMkLst>
        </pc:spChg>
        <pc:picChg chg="add mod">
          <ac:chgData name="Tracy Soar" userId="4b88983e-fa10-491b-81a1-23e8535c64e5" providerId="ADAL" clId="{9E77DC46-B68C-4EA3-A388-584C2AA6121A}" dt="2024-03-13T08:53:03.415" v="502" actId="1076"/>
          <ac:picMkLst>
            <pc:docMk/>
            <pc:sldMk cId="3240951163" sldId="295"/>
            <ac:picMk id="7" creationId="{76E43058-C720-47D2-B593-12F1CE12344B}"/>
          </ac:picMkLst>
        </pc:picChg>
        <pc:picChg chg="add del mod">
          <ac:chgData name="Tracy Soar" userId="4b88983e-fa10-491b-81a1-23e8535c64e5" providerId="ADAL" clId="{9E77DC46-B68C-4EA3-A388-584C2AA6121A}" dt="2024-03-13T08:51:59.378" v="491" actId="931"/>
          <ac:picMkLst>
            <pc:docMk/>
            <pc:sldMk cId="3240951163" sldId="295"/>
            <ac:picMk id="9" creationId="{BABC36C7-6B53-4CFB-82C3-F2A1D8DC393E}"/>
          </ac:picMkLst>
        </pc:picChg>
        <pc:picChg chg="add mod">
          <ac:chgData name="Tracy Soar" userId="4b88983e-fa10-491b-81a1-23e8535c64e5" providerId="ADAL" clId="{9E77DC46-B68C-4EA3-A388-584C2AA6121A}" dt="2024-03-13T08:52:39.608" v="498" actId="1076"/>
          <ac:picMkLst>
            <pc:docMk/>
            <pc:sldMk cId="3240951163" sldId="295"/>
            <ac:picMk id="11" creationId="{F7C06FC0-B105-4FBA-985D-CA43863168F6}"/>
          </ac:picMkLst>
        </pc:picChg>
        <pc:picChg chg="add mod">
          <ac:chgData name="Tracy Soar" userId="4b88983e-fa10-491b-81a1-23e8535c64e5" providerId="ADAL" clId="{9E77DC46-B68C-4EA3-A388-584C2AA6121A}" dt="2024-03-13T08:52:50.508" v="500" actId="14100"/>
          <ac:picMkLst>
            <pc:docMk/>
            <pc:sldMk cId="3240951163" sldId="295"/>
            <ac:picMk id="13" creationId="{ADFB07B5-D2B2-42FC-B60D-FAF42635F201}"/>
          </ac:picMkLst>
        </pc:picChg>
      </pc:sldChg>
      <pc:sldChg chg="modSp add mod">
        <pc:chgData name="Tracy Soar" userId="4b88983e-fa10-491b-81a1-23e8535c64e5" providerId="ADAL" clId="{9E77DC46-B68C-4EA3-A388-584C2AA6121A}" dt="2024-04-16T10:07:12.100" v="2691" actId="20577"/>
        <pc:sldMkLst>
          <pc:docMk/>
          <pc:sldMk cId="929169050" sldId="296"/>
        </pc:sldMkLst>
        <pc:spChg chg="mod">
          <ac:chgData name="Tracy Soar" userId="4b88983e-fa10-491b-81a1-23e8535c64e5" providerId="ADAL" clId="{9E77DC46-B68C-4EA3-A388-584C2AA6121A}" dt="2024-03-13T08:37:16.436" v="81"/>
          <ac:spMkLst>
            <pc:docMk/>
            <pc:sldMk cId="929169050" sldId="296"/>
            <ac:spMk id="2" creationId="{00000000-0000-0000-0000-000000000000}"/>
          </ac:spMkLst>
        </pc:spChg>
        <pc:spChg chg="mod">
          <ac:chgData name="Tracy Soar" userId="4b88983e-fa10-491b-81a1-23e8535c64e5" providerId="ADAL" clId="{9E77DC46-B68C-4EA3-A388-584C2AA6121A}" dt="2024-04-16T10:07:12.100" v="2691" actId="20577"/>
          <ac:spMkLst>
            <pc:docMk/>
            <pc:sldMk cId="929169050" sldId="296"/>
            <ac:spMk id="5" creationId="{00000000-0000-0000-0000-000000000000}"/>
          </ac:spMkLst>
        </pc:spChg>
      </pc:sldChg>
      <pc:sldChg chg="new del">
        <pc:chgData name="Tracy Soar" userId="4b88983e-fa10-491b-81a1-23e8535c64e5" providerId="ADAL" clId="{9E77DC46-B68C-4EA3-A388-584C2AA6121A}" dt="2024-03-13T08:36:28.277" v="74" actId="47"/>
        <pc:sldMkLst>
          <pc:docMk/>
          <pc:sldMk cId="4028991371" sldId="296"/>
        </pc:sldMkLst>
      </pc:sldChg>
      <pc:sldChg chg="new del">
        <pc:chgData name="Tracy Soar" userId="4b88983e-fa10-491b-81a1-23e8535c64e5" providerId="ADAL" clId="{9E77DC46-B68C-4EA3-A388-584C2AA6121A}" dt="2024-03-13T08:36:27.760" v="73" actId="47"/>
        <pc:sldMkLst>
          <pc:docMk/>
          <pc:sldMk cId="659780399" sldId="297"/>
        </pc:sldMkLst>
      </pc:sldChg>
      <pc:sldChg chg="del">
        <pc:chgData name="Tracy Soar" userId="4b88983e-fa10-491b-81a1-23e8535c64e5" providerId="ADAL" clId="{9E77DC46-B68C-4EA3-A388-584C2AA6121A}" dt="2024-03-13T08:33:32.993" v="32" actId="47"/>
        <pc:sldMkLst>
          <pc:docMk/>
          <pc:sldMk cId="2514751719" sldId="297"/>
        </pc:sldMkLst>
      </pc:sldChg>
      <pc:sldChg chg="addSp delSp modSp add del mod">
        <pc:chgData name="Tracy Soar" userId="4b88983e-fa10-491b-81a1-23e8535c64e5" providerId="ADAL" clId="{9E77DC46-B68C-4EA3-A388-584C2AA6121A}" dt="2024-04-16T10:11:14.533" v="2695" actId="478"/>
        <pc:sldMkLst>
          <pc:docMk/>
          <pc:sldMk cId="2884165321" sldId="297"/>
        </pc:sldMkLst>
        <pc:spChg chg="mod">
          <ac:chgData name="Tracy Soar" userId="4b88983e-fa10-491b-81a1-23e8535c64e5" providerId="ADAL" clId="{9E77DC46-B68C-4EA3-A388-584C2AA6121A}" dt="2024-03-13T08:44:31.785" v="266"/>
          <ac:spMkLst>
            <pc:docMk/>
            <pc:sldMk cId="2884165321" sldId="297"/>
            <ac:spMk id="2" creationId="{00000000-0000-0000-0000-000000000000}"/>
          </ac:spMkLst>
        </pc:spChg>
        <pc:spChg chg="add del mod">
          <ac:chgData name="Tracy Soar" userId="4b88983e-fa10-491b-81a1-23e8535c64e5" providerId="ADAL" clId="{9E77DC46-B68C-4EA3-A388-584C2AA6121A}" dt="2024-03-13T10:11:36.076" v="2290" actId="1076"/>
          <ac:spMkLst>
            <pc:docMk/>
            <pc:sldMk cId="2884165321" sldId="297"/>
            <ac:spMk id="5" creationId="{00000000-0000-0000-0000-000000000000}"/>
          </ac:spMkLst>
        </pc:spChg>
        <pc:picChg chg="add del mod">
          <ac:chgData name="Tracy Soar" userId="4b88983e-fa10-491b-81a1-23e8535c64e5" providerId="ADAL" clId="{9E77DC46-B68C-4EA3-A388-584C2AA6121A}" dt="2024-04-16T10:11:14.533" v="2695" actId="478"/>
          <ac:picMkLst>
            <pc:docMk/>
            <pc:sldMk cId="2884165321" sldId="297"/>
            <ac:picMk id="3" creationId="{B5A9DAC2-6849-410F-A292-A3F92FF8DC1C}"/>
          </ac:picMkLst>
        </pc:picChg>
      </pc:sldChg>
      <pc:sldChg chg="del">
        <pc:chgData name="Tracy Soar" userId="4b88983e-fa10-491b-81a1-23e8535c64e5" providerId="ADAL" clId="{9E77DC46-B68C-4EA3-A388-584C2AA6121A}" dt="2024-03-13T08:33:33.231" v="33" actId="47"/>
        <pc:sldMkLst>
          <pc:docMk/>
          <pc:sldMk cId="1838802687" sldId="298"/>
        </pc:sldMkLst>
      </pc:sldChg>
      <pc:sldChg chg="new del">
        <pc:chgData name="Tracy Soar" userId="4b88983e-fa10-491b-81a1-23e8535c64e5" providerId="ADAL" clId="{9E77DC46-B68C-4EA3-A388-584C2AA6121A}" dt="2024-03-13T10:03:05.290" v="2193" actId="47"/>
        <pc:sldMkLst>
          <pc:docMk/>
          <pc:sldMk cId="2310645876" sldId="298"/>
        </pc:sldMkLst>
      </pc:sldChg>
      <pc:sldChg chg="addSp delSp modSp add mod ord">
        <pc:chgData name="Tracy Soar" userId="4b88983e-fa10-491b-81a1-23e8535c64e5" providerId="ADAL" clId="{9E77DC46-B68C-4EA3-A388-584C2AA6121A}" dt="2024-03-13T09:41:12.175" v="1963"/>
        <pc:sldMkLst>
          <pc:docMk/>
          <pc:sldMk cId="2646795247" sldId="299"/>
        </pc:sldMkLst>
        <pc:spChg chg="mod">
          <ac:chgData name="Tracy Soar" userId="4b88983e-fa10-491b-81a1-23e8535c64e5" providerId="ADAL" clId="{9E77DC46-B68C-4EA3-A388-584C2AA6121A}" dt="2024-03-13T09:15:53.292" v="1129" actId="20577"/>
          <ac:spMkLst>
            <pc:docMk/>
            <pc:sldMk cId="2646795247" sldId="299"/>
            <ac:spMk id="2" creationId="{00000000-0000-0000-0000-000000000000}"/>
          </ac:spMkLst>
        </pc:spChg>
        <pc:spChg chg="mod">
          <ac:chgData name="Tracy Soar" userId="4b88983e-fa10-491b-81a1-23e8535c64e5" providerId="ADAL" clId="{9E77DC46-B68C-4EA3-A388-584C2AA6121A}" dt="2024-03-13T09:24:33.356" v="1353" actId="1076"/>
          <ac:spMkLst>
            <pc:docMk/>
            <pc:sldMk cId="2646795247" sldId="299"/>
            <ac:spMk id="6" creationId="{B2331891-F8C2-4BA2-B697-FC40AEF942FA}"/>
          </ac:spMkLst>
        </pc:spChg>
        <pc:picChg chg="add del mod">
          <ac:chgData name="Tracy Soar" userId="4b88983e-fa10-491b-81a1-23e8535c64e5" providerId="ADAL" clId="{9E77DC46-B68C-4EA3-A388-584C2AA6121A}" dt="2024-03-13T09:14:28.224" v="1077" actId="478"/>
          <ac:picMkLst>
            <pc:docMk/>
            <pc:sldMk cId="2646795247" sldId="299"/>
            <ac:picMk id="4" creationId="{E3CC60AE-2F24-4F2E-AFFF-EE5048B8D238}"/>
          </ac:picMkLst>
        </pc:picChg>
        <pc:picChg chg="del">
          <ac:chgData name="Tracy Soar" userId="4b88983e-fa10-491b-81a1-23e8535c64e5" providerId="ADAL" clId="{9E77DC46-B68C-4EA3-A388-584C2AA6121A}" dt="2024-03-13T09:07:16.876" v="946" actId="478"/>
          <ac:picMkLst>
            <pc:docMk/>
            <pc:sldMk cId="2646795247" sldId="299"/>
            <ac:picMk id="7" creationId="{76E43058-C720-47D2-B593-12F1CE12344B}"/>
          </ac:picMkLst>
        </pc:picChg>
        <pc:picChg chg="add del mod">
          <ac:chgData name="Tracy Soar" userId="4b88983e-fa10-491b-81a1-23e8535c64e5" providerId="ADAL" clId="{9E77DC46-B68C-4EA3-A388-584C2AA6121A}" dt="2024-03-13T09:17:53.888" v="1207" actId="478"/>
          <ac:picMkLst>
            <pc:docMk/>
            <pc:sldMk cId="2646795247" sldId="299"/>
            <ac:picMk id="8" creationId="{AB5F6618-869B-4716-9765-08DE3CE4675C}"/>
          </ac:picMkLst>
        </pc:picChg>
        <pc:picChg chg="add del mod">
          <ac:chgData name="Tracy Soar" userId="4b88983e-fa10-491b-81a1-23e8535c64e5" providerId="ADAL" clId="{9E77DC46-B68C-4EA3-A388-584C2AA6121A}" dt="2024-03-13T09:17:54.985" v="1208" actId="478"/>
          <ac:picMkLst>
            <pc:docMk/>
            <pc:sldMk cId="2646795247" sldId="299"/>
            <ac:picMk id="10" creationId="{D8E3B5C0-C940-4274-8197-A798804B9C8F}"/>
          </ac:picMkLst>
        </pc:picChg>
        <pc:picChg chg="del">
          <ac:chgData name="Tracy Soar" userId="4b88983e-fa10-491b-81a1-23e8535c64e5" providerId="ADAL" clId="{9E77DC46-B68C-4EA3-A388-584C2AA6121A}" dt="2024-03-13T09:08:11.247" v="949" actId="478"/>
          <ac:picMkLst>
            <pc:docMk/>
            <pc:sldMk cId="2646795247" sldId="299"/>
            <ac:picMk id="11" creationId="{F7C06FC0-B105-4FBA-985D-CA43863168F6}"/>
          </ac:picMkLst>
        </pc:picChg>
        <pc:picChg chg="del">
          <ac:chgData name="Tracy Soar" userId="4b88983e-fa10-491b-81a1-23e8535c64e5" providerId="ADAL" clId="{9E77DC46-B68C-4EA3-A388-584C2AA6121A}" dt="2024-03-13T09:08:12.388" v="950" actId="478"/>
          <ac:picMkLst>
            <pc:docMk/>
            <pc:sldMk cId="2646795247" sldId="299"/>
            <ac:picMk id="13" creationId="{ADFB07B5-D2B2-42FC-B60D-FAF42635F201}"/>
          </ac:picMkLst>
        </pc:picChg>
        <pc:picChg chg="add mod">
          <ac:chgData name="Tracy Soar" userId="4b88983e-fa10-491b-81a1-23e8535c64e5" providerId="ADAL" clId="{9E77DC46-B68C-4EA3-A388-584C2AA6121A}" dt="2024-03-13T09:24:12.176" v="1350" actId="1076"/>
          <ac:picMkLst>
            <pc:docMk/>
            <pc:sldMk cId="2646795247" sldId="299"/>
            <ac:picMk id="14" creationId="{31E471C6-37A5-4AA3-B83F-23F9DD094450}"/>
          </ac:picMkLst>
        </pc:picChg>
        <pc:picChg chg="add mod">
          <ac:chgData name="Tracy Soar" userId="4b88983e-fa10-491b-81a1-23e8535c64e5" providerId="ADAL" clId="{9E77DC46-B68C-4EA3-A388-584C2AA6121A}" dt="2024-03-13T09:24:16.336" v="1352" actId="14100"/>
          <ac:picMkLst>
            <pc:docMk/>
            <pc:sldMk cId="2646795247" sldId="299"/>
            <ac:picMk id="16" creationId="{9829F028-76E3-4084-92EF-3F175C0A73A5}"/>
          </ac:picMkLst>
        </pc:picChg>
        <pc:picChg chg="add mod">
          <ac:chgData name="Tracy Soar" userId="4b88983e-fa10-491b-81a1-23e8535c64e5" providerId="ADAL" clId="{9E77DC46-B68C-4EA3-A388-584C2AA6121A}" dt="2024-03-13T09:23:57.123" v="1346" actId="1076"/>
          <ac:picMkLst>
            <pc:docMk/>
            <pc:sldMk cId="2646795247" sldId="299"/>
            <ac:picMk id="18" creationId="{CA864562-3562-4AB5-B4DB-8C8DAE9BC610}"/>
          </ac:picMkLst>
        </pc:picChg>
        <pc:picChg chg="add mod">
          <ac:chgData name="Tracy Soar" userId="4b88983e-fa10-491b-81a1-23e8535c64e5" providerId="ADAL" clId="{9E77DC46-B68C-4EA3-A388-584C2AA6121A}" dt="2024-03-13T09:24:02.723" v="1349" actId="14100"/>
          <ac:picMkLst>
            <pc:docMk/>
            <pc:sldMk cId="2646795247" sldId="299"/>
            <ac:picMk id="20" creationId="{1290A3D2-AB19-4512-A713-3C647B811431}"/>
          </ac:picMkLst>
        </pc:picChg>
      </pc:sldChg>
      <pc:sldChg chg="del">
        <pc:chgData name="Tracy Soar" userId="4b88983e-fa10-491b-81a1-23e8535c64e5" providerId="ADAL" clId="{9E77DC46-B68C-4EA3-A388-584C2AA6121A}" dt="2024-03-13T08:33:32.676" v="31" actId="47"/>
        <pc:sldMkLst>
          <pc:docMk/>
          <pc:sldMk cId="2777818523" sldId="299"/>
        </pc:sldMkLst>
      </pc:sldChg>
      <pc:sldChg chg="modSp add del mod">
        <pc:chgData name="Tracy Soar" userId="4b88983e-fa10-491b-81a1-23e8535c64e5" providerId="ADAL" clId="{9E77DC46-B68C-4EA3-A388-584C2AA6121A}" dt="2024-03-13T09:12:27.045" v="983" actId="47"/>
        <pc:sldMkLst>
          <pc:docMk/>
          <pc:sldMk cId="967815610" sldId="300"/>
        </pc:sldMkLst>
        <pc:spChg chg="mod">
          <ac:chgData name="Tracy Soar" userId="4b88983e-fa10-491b-81a1-23e8535c64e5" providerId="ADAL" clId="{9E77DC46-B68C-4EA3-A388-584C2AA6121A}" dt="2024-03-13T09:11:40.555" v="980" actId="20577"/>
          <ac:spMkLst>
            <pc:docMk/>
            <pc:sldMk cId="967815610" sldId="300"/>
            <ac:spMk id="2" creationId="{00000000-0000-0000-0000-000000000000}"/>
          </ac:spMkLst>
        </pc:spChg>
        <pc:spChg chg="mod">
          <ac:chgData name="Tracy Soar" userId="4b88983e-fa10-491b-81a1-23e8535c64e5" providerId="ADAL" clId="{9E77DC46-B68C-4EA3-A388-584C2AA6121A}" dt="2024-03-13T09:12:24.638" v="982" actId="20577"/>
          <ac:spMkLst>
            <pc:docMk/>
            <pc:sldMk cId="967815610" sldId="300"/>
            <ac:spMk id="6" creationId="{B2331891-F8C2-4BA2-B697-FC40AEF942FA}"/>
          </ac:spMkLst>
        </pc:spChg>
      </pc:sldChg>
      <pc:sldChg chg="add">
        <pc:chgData name="Tracy Soar" userId="4b88983e-fa10-491b-81a1-23e8535c64e5" providerId="ADAL" clId="{9E77DC46-B68C-4EA3-A388-584C2AA6121A}" dt="2024-03-13T09:13:53.414" v="1040" actId="2890"/>
        <pc:sldMkLst>
          <pc:docMk/>
          <pc:sldMk cId="2677205685" sldId="300"/>
        </pc:sldMkLst>
      </pc:sldChg>
      <pc:sldChg chg="addSp delSp modSp add mod">
        <pc:chgData name="Tracy Soar" userId="4b88983e-fa10-491b-81a1-23e8535c64e5" providerId="ADAL" clId="{9E77DC46-B68C-4EA3-A388-584C2AA6121A}" dt="2024-03-13T09:28:22.560" v="1542" actId="1076"/>
        <pc:sldMkLst>
          <pc:docMk/>
          <pc:sldMk cId="2165884044" sldId="301"/>
        </pc:sldMkLst>
        <pc:spChg chg="mod">
          <ac:chgData name="Tracy Soar" userId="4b88983e-fa10-491b-81a1-23e8535c64e5" providerId="ADAL" clId="{9E77DC46-B68C-4EA3-A388-584C2AA6121A}" dt="2024-03-13T09:14:13.760" v="1064" actId="20577"/>
          <ac:spMkLst>
            <pc:docMk/>
            <pc:sldMk cId="2165884044" sldId="301"/>
            <ac:spMk id="2" creationId="{00000000-0000-0000-0000-000000000000}"/>
          </ac:spMkLst>
        </pc:spChg>
        <pc:spChg chg="mod">
          <ac:chgData name="Tracy Soar" userId="4b88983e-fa10-491b-81a1-23e8535c64e5" providerId="ADAL" clId="{9E77DC46-B68C-4EA3-A388-584C2AA6121A}" dt="2024-03-13T09:28:10.356" v="1539" actId="20577"/>
          <ac:spMkLst>
            <pc:docMk/>
            <pc:sldMk cId="2165884044" sldId="301"/>
            <ac:spMk id="6" creationId="{B2331891-F8C2-4BA2-B697-FC40AEF942FA}"/>
          </ac:spMkLst>
        </pc:spChg>
        <pc:picChg chg="del">
          <ac:chgData name="Tracy Soar" userId="4b88983e-fa10-491b-81a1-23e8535c64e5" providerId="ADAL" clId="{9E77DC46-B68C-4EA3-A388-584C2AA6121A}" dt="2024-03-13T09:26:49.089" v="1455" actId="478"/>
          <ac:picMkLst>
            <pc:docMk/>
            <pc:sldMk cId="2165884044" sldId="301"/>
            <ac:picMk id="4" creationId="{E3CC60AE-2F24-4F2E-AFFF-EE5048B8D238}"/>
          </ac:picMkLst>
        </pc:picChg>
        <pc:picChg chg="add mod">
          <ac:chgData name="Tracy Soar" userId="4b88983e-fa10-491b-81a1-23e8535c64e5" providerId="ADAL" clId="{9E77DC46-B68C-4EA3-A388-584C2AA6121A}" dt="2024-03-13T09:28:22.560" v="1542" actId="1076"/>
          <ac:picMkLst>
            <pc:docMk/>
            <pc:sldMk cId="2165884044" sldId="301"/>
            <ac:picMk id="5" creationId="{C302C29D-62D9-47F9-B189-6938D2B72532}"/>
          </ac:picMkLst>
        </pc:picChg>
        <pc:picChg chg="del">
          <ac:chgData name="Tracy Soar" userId="4b88983e-fa10-491b-81a1-23e8535c64e5" providerId="ADAL" clId="{9E77DC46-B68C-4EA3-A388-584C2AA6121A}" dt="2024-03-13T09:26:47.855" v="1454" actId="478"/>
          <ac:picMkLst>
            <pc:docMk/>
            <pc:sldMk cId="2165884044" sldId="301"/>
            <ac:picMk id="8" creationId="{AB5F6618-869B-4716-9765-08DE3CE4675C}"/>
          </ac:picMkLst>
        </pc:picChg>
        <pc:picChg chg="add mod">
          <ac:chgData name="Tracy Soar" userId="4b88983e-fa10-491b-81a1-23e8535c64e5" providerId="ADAL" clId="{9E77DC46-B68C-4EA3-A388-584C2AA6121A}" dt="2024-03-13T09:28:14.468" v="1540" actId="1076"/>
          <ac:picMkLst>
            <pc:docMk/>
            <pc:sldMk cId="2165884044" sldId="301"/>
            <ac:picMk id="9" creationId="{5EC0A333-1B7C-44CF-A6FF-E9FCED81F7ED}"/>
          </ac:picMkLst>
        </pc:picChg>
        <pc:picChg chg="del">
          <ac:chgData name="Tracy Soar" userId="4b88983e-fa10-491b-81a1-23e8535c64e5" providerId="ADAL" clId="{9E77DC46-B68C-4EA3-A388-584C2AA6121A}" dt="2024-03-13T09:26:46.805" v="1453" actId="478"/>
          <ac:picMkLst>
            <pc:docMk/>
            <pc:sldMk cId="2165884044" sldId="301"/>
            <ac:picMk id="10" creationId="{D8E3B5C0-C940-4274-8197-A798804B9C8F}"/>
          </ac:picMkLst>
        </pc:picChg>
      </pc:sldChg>
      <pc:sldChg chg="addSp delSp modSp add mod ord">
        <pc:chgData name="Tracy Soar" userId="4b88983e-fa10-491b-81a1-23e8535c64e5" providerId="ADAL" clId="{9E77DC46-B68C-4EA3-A388-584C2AA6121A}" dt="2024-03-13T09:40:56.954" v="1959"/>
        <pc:sldMkLst>
          <pc:docMk/>
          <pc:sldMk cId="969547770" sldId="302"/>
        </pc:sldMkLst>
        <pc:spChg chg="mod">
          <ac:chgData name="Tracy Soar" userId="4b88983e-fa10-491b-81a1-23e8535c64e5" providerId="ADAL" clId="{9E77DC46-B68C-4EA3-A388-584C2AA6121A}" dt="2024-03-13T09:28:53.353" v="1553" actId="20577"/>
          <ac:spMkLst>
            <pc:docMk/>
            <pc:sldMk cId="969547770" sldId="302"/>
            <ac:spMk id="2" creationId="{00000000-0000-0000-0000-000000000000}"/>
          </ac:spMkLst>
        </pc:spChg>
        <pc:spChg chg="del mod">
          <ac:chgData name="Tracy Soar" userId="4b88983e-fa10-491b-81a1-23e8535c64e5" providerId="ADAL" clId="{9E77DC46-B68C-4EA3-A388-584C2AA6121A}" dt="2024-03-13T09:28:54.378" v="1555"/>
          <ac:spMkLst>
            <pc:docMk/>
            <pc:sldMk cId="969547770" sldId="302"/>
            <ac:spMk id="6" creationId="{B2331891-F8C2-4BA2-B697-FC40AEF942FA}"/>
          </ac:spMkLst>
        </pc:spChg>
        <pc:spChg chg="add mod">
          <ac:chgData name="Tracy Soar" userId="4b88983e-fa10-491b-81a1-23e8535c64e5" providerId="ADAL" clId="{9E77DC46-B68C-4EA3-A388-584C2AA6121A}" dt="2024-03-13T09:34:51.474" v="1748" actId="1076"/>
          <ac:spMkLst>
            <pc:docMk/>
            <pc:sldMk cId="969547770" sldId="302"/>
            <ac:spMk id="10" creationId="{A4BCE27E-A4E8-4030-BA12-9608C51FD102}"/>
          </ac:spMkLst>
        </pc:spChg>
        <pc:picChg chg="add mod">
          <ac:chgData name="Tracy Soar" userId="4b88983e-fa10-491b-81a1-23e8535c64e5" providerId="ADAL" clId="{9E77DC46-B68C-4EA3-A388-584C2AA6121A}" dt="2024-03-13T09:32:29.947" v="1736" actId="14100"/>
          <ac:picMkLst>
            <pc:docMk/>
            <pc:sldMk cId="969547770" sldId="302"/>
            <ac:picMk id="4" creationId="{F5BA22CC-8DBB-4E08-873B-1379F057AC22}"/>
          </ac:picMkLst>
        </pc:picChg>
        <pc:picChg chg="del">
          <ac:chgData name="Tracy Soar" userId="4b88983e-fa10-491b-81a1-23e8535c64e5" providerId="ADAL" clId="{9E77DC46-B68C-4EA3-A388-584C2AA6121A}" dt="2024-03-13T09:28:45.985" v="1545" actId="478"/>
          <ac:picMkLst>
            <pc:docMk/>
            <pc:sldMk cId="969547770" sldId="302"/>
            <ac:picMk id="5" creationId="{C302C29D-62D9-47F9-B189-6938D2B72532}"/>
          </ac:picMkLst>
        </pc:picChg>
        <pc:picChg chg="del">
          <ac:chgData name="Tracy Soar" userId="4b88983e-fa10-491b-81a1-23e8535c64e5" providerId="ADAL" clId="{9E77DC46-B68C-4EA3-A388-584C2AA6121A}" dt="2024-03-13T09:28:44.828" v="1544" actId="478"/>
          <ac:picMkLst>
            <pc:docMk/>
            <pc:sldMk cId="969547770" sldId="302"/>
            <ac:picMk id="9" creationId="{5EC0A333-1B7C-44CF-A6FF-E9FCED81F7ED}"/>
          </ac:picMkLst>
        </pc:picChg>
        <pc:picChg chg="add mod">
          <ac:chgData name="Tracy Soar" userId="4b88983e-fa10-491b-81a1-23e8535c64e5" providerId="ADAL" clId="{9E77DC46-B68C-4EA3-A388-584C2AA6121A}" dt="2024-03-13T09:33:22.080" v="1740" actId="1076"/>
          <ac:picMkLst>
            <pc:docMk/>
            <pc:sldMk cId="969547770" sldId="302"/>
            <ac:picMk id="11" creationId="{7E79218B-E0A3-4017-B61E-27F85D0F094F}"/>
          </ac:picMkLst>
        </pc:picChg>
        <pc:picChg chg="add mod">
          <ac:chgData name="Tracy Soar" userId="4b88983e-fa10-491b-81a1-23e8535c64e5" providerId="ADAL" clId="{9E77DC46-B68C-4EA3-A388-584C2AA6121A}" dt="2024-03-13T09:34:35.500" v="1747" actId="14100"/>
          <ac:picMkLst>
            <pc:docMk/>
            <pc:sldMk cId="969547770" sldId="302"/>
            <ac:picMk id="13" creationId="{52C6DB30-BE85-4DAE-8840-F37F65D885F5}"/>
          </ac:picMkLst>
        </pc:picChg>
      </pc:sldChg>
      <pc:sldChg chg="new del">
        <pc:chgData name="Tracy Soar" userId="4b88983e-fa10-491b-81a1-23e8535c64e5" providerId="ADAL" clId="{9E77DC46-B68C-4EA3-A388-584C2AA6121A}" dt="2024-03-13T10:03:04.124" v="2192" actId="47"/>
        <pc:sldMkLst>
          <pc:docMk/>
          <pc:sldMk cId="3699012835" sldId="303"/>
        </pc:sldMkLst>
      </pc:sldChg>
      <pc:sldChg chg="addSp delSp modSp add mod ord">
        <pc:chgData name="Tracy Soar" userId="4b88983e-fa10-491b-81a1-23e8535c64e5" providerId="ADAL" clId="{9E77DC46-B68C-4EA3-A388-584C2AA6121A}" dt="2024-03-13T09:41:00.382" v="1961"/>
        <pc:sldMkLst>
          <pc:docMk/>
          <pc:sldMk cId="676372550" sldId="304"/>
        </pc:sldMkLst>
        <pc:spChg chg="mod">
          <ac:chgData name="Tracy Soar" userId="4b88983e-fa10-491b-81a1-23e8535c64e5" providerId="ADAL" clId="{9E77DC46-B68C-4EA3-A388-584C2AA6121A}" dt="2024-03-13T09:35:38.561" v="1761" actId="20577"/>
          <ac:spMkLst>
            <pc:docMk/>
            <pc:sldMk cId="676372550" sldId="304"/>
            <ac:spMk id="2" creationId="{00000000-0000-0000-0000-000000000000}"/>
          </ac:spMkLst>
        </pc:spChg>
        <pc:spChg chg="mod">
          <ac:chgData name="Tracy Soar" userId="4b88983e-fa10-491b-81a1-23e8535c64e5" providerId="ADAL" clId="{9E77DC46-B68C-4EA3-A388-584C2AA6121A}" dt="2024-03-13T09:38:30.601" v="1943" actId="1076"/>
          <ac:spMkLst>
            <pc:docMk/>
            <pc:sldMk cId="676372550" sldId="304"/>
            <ac:spMk id="10" creationId="{A4BCE27E-A4E8-4030-BA12-9608C51FD102}"/>
          </ac:spMkLst>
        </pc:spChg>
        <pc:picChg chg="del">
          <ac:chgData name="Tracy Soar" userId="4b88983e-fa10-491b-81a1-23e8535c64e5" providerId="ADAL" clId="{9E77DC46-B68C-4EA3-A388-584C2AA6121A}" dt="2024-03-13T09:38:31.667" v="1944" actId="478"/>
          <ac:picMkLst>
            <pc:docMk/>
            <pc:sldMk cId="676372550" sldId="304"/>
            <ac:picMk id="4" creationId="{F5BA22CC-8DBB-4E08-873B-1379F057AC22}"/>
          </ac:picMkLst>
        </pc:picChg>
        <pc:picChg chg="add mod">
          <ac:chgData name="Tracy Soar" userId="4b88983e-fa10-491b-81a1-23e8535c64e5" providerId="ADAL" clId="{9E77DC46-B68C-4EA3-A388-584C2AA6121A}" dt="2024-03-13T09:39:13.431" v="1948" actId="1076"/>
          <ac:picMkLst>
            <pc:docMk/>
            <pc:sldMk cId="676372550" sldId="304"/>
            <ac:picMk id="5" creationId="{17CC19BF-CB7F-425B-8C94-5C8C93E037F5}"/>
          </ac:picMkLst>
        </pc:picChg>
        <pc:picChg chg="add mod">
          <ac:chgData name="Tracy Soar" userId="4b88983e-fa10-491b-81a1-23e8535c64e5" providerId="ADAL" clId="{9E77DC46-B68C-4EA3-A388-584C2AA6121A}" dt="2024-03-13T09:40:44.563" v="1957" actId="1076"/>
          <ac:picMkLst>
            <pc:docMk/>
            <pc:sldMk cId="676372550" sldId="304"/>
            <ac:picMk id="7" creationId="{3DC84285-1A19-4993-98EA-B7CE8F1C65AC}"/>
          </ac:picMkLst>
        </pc:picChg>
        <pc:picChg chg="add mod">
          <ac:chgData name="Tracy Soar" userId="4b88983e-fa10-491b-81a1-23e8535c64e5" providerId="ADAL" clId="{9E77DC46-B68C-4EA3-A388-584C2AA6121A}" dt="2024-03-13T09:40:13.612" v="1953" actId="14100"/>
          <ac:picMkLst>
            <pc:docMk/>
            <pc:sldMk cId="676372550" sldId="304"/>
            <ac:picMk id="9" creationId="{4CFAFACF-1F07-490D-84A9-12F204A02BD8}"/>
          </ac:picMkLst>
        </pc:picChg>
        <pc:picChg chg="del">
          <ac:chgData name="Tracy Soar" userId="4b88983e-fa10-491b-81a1-23e8535c64e5" providerId="ADAL" clId="{9E77DC46-B68C-4EA3-A388-584C2AA6121A}" dt="2024-03-13T09:39:04.483" v="1946" actId="478"/>
          <ac:picMkLst>
            <pc:docMk/>
            <pc:sldMk cId="676372550" sldId="304"/>
            <ac:picMk id="11" creationId="{7E79218B-E0A3-4017-B61E-27F85D0F094F}"/>
          </ac:picMkLst>
        </pc:picChg>
        <pc:picChg chg="del">
          <ac:chgData name="Tracy Soar" userId="4b88983e-fa10-491b-81a1-23e8535c64e5" providerId="ADAL" clId="{9E77DC46-B68C-4EA3-A388-584C2AA6121A}" dt="2024-03-13T09:39:05.872" v="1947" actId="478"/>
          <ac:picMkLst>
            <pc:docMk/>
            <pc:sldMk cId="676372550" sldId="304"/>
            <ac:picMk id="13" creationId="{52C6DB30-BE85-4DAE-8840-F37F65D885F5}"/>
          </ac:picMkLst>
        </pc:picChg>
      </pc:sldChg>
      <pc:sldChg chg="addSp delSp modSp add mod">
        <pc:chgData name="Tracy Soar" userId="4b88983e-fa10-491b-81a1-23e8535c64e5" providerId="ADAL" clId="{9E77DC46-B68C-4EA3-A388-584C2AA6121A}" dt="2024-03-13T09:48:07.866" v="2128" actId="1076"/>
        <pc:sldMkLst>
          <pc:docMk/>
          <pc:sldMk cId="1226119067" sldId="305"/>
        </pc:sldMkLst>
        <pc:spChg chg="mod">
          <ac:chgData name="Tracy Soar" userId="4b88983e-fa10-491b-81a1-23e8535c64e5" providerId="ADAL" clId="{9E77DC46-B68C-4EA3-A388-584C2AA6121A}" dt="2024-03-13T09:43:06.668" v="1983" actId="20577"/>
          <ac:spMkLst>
            <pc:docMk/>
            <pc:sldMk cId="1226119067" sldId="305"/>
            <ac:spMk id="2" creationId="{00000000-0000-0000-0000-000000000000}"/>
          </ac:spMkLst>
        </pc:spChg>
        <pc:spChg chg="mod">
          <ac:chgData name="Tracy Soar" userId="4b88983e-fa10-491b-81a1-23e8535c64e5" providerId="ADAL" clId="{9E77DC46-B68C-4EA3-A388-584C2AA6121A}" dt="2024-03-13T09:47:39.643" v="2120" actId="1076"/>
          <ac:spMkLst>
            <pc:docMk/>
            <pc:sldMk cId="1226119067" sldId="305"/>
            <ac:spMk id="6" creationId="{B2331891-F8C2-4BA2-B697-FC40AEF942FA}"/>
          </ac:spMkLst>
        </pc:spChg>
        <pc:picChg chg="add mod">
          <ac:chgData name="Tracy Soar" userId="4b88983e-fa10-491b-81a1-23e8535c64e5" providerId="ADAL" clId="{9E77DC46-B68C-4EA3-A388-584C2AA6121A}" dt="2024-03-13T09:47:59.124" v="2126" actId="1076"/>
          <ac:picMkLst>
            <pc:docMk/>
            <pc:sldMk cId="1226119067" sldId="305"/>
            <ac:picMk id="4" creationId="{E28D9E47-98C6-4A20-873D-238CE7D1870D}"/>
          </ac:picMkLst>
        </pc:picChg>
        <pc:picChg chg="del">
          <ac:chgData name="Tracy Soar" userId="4b88983e-fa10-491b-81a1-23e8535c64e5" providerId="ADAL" clId="{9E77DC46-B68C-4EA3-A388-584C2AA6121A}" dt="2024-03-13T09:43:23.991" v="1985" actId="478"/>
          <ac:picMkLst>
            <pc:docMk/>
            <pc:sldMk cId="1226119067" sldId="305"/>
            <ac:picMk id="5" creationId="{C302C29D-62D9-47F9-B189-6938D2B72532}"/>
          </ac:picMkLst>
        </pc:picChg>
        <pc:picChg chg="add mod">
          <ac:chgData name="Tracy Soar" userId="4b88983e-fa10-491b-81a1-23e8535c64e5" providerId="ADAL" clId="{9E77DC46-B68C-4EA3-A388-584C2AA6121A}" dt="2024-03-13T09:47:52.566" v="2124" actId="14100"/>
          <ac:picMkLst>
            <pc:docMk/>
            <pc:sldMk cId="1226119067" sldId="305"/>
            <ac:picMk id="8" creationId="{27A6EF12-3FD5-4FC7-825D-CAEEEE52814E}"/>
          </ac:picMkLst>
        </pc:picChg>
        <pc:picChg chg="del">
          <ac:chgData name="Tracy Soar" userId="4b88983e-fa10-491b-81a1-23e8535c64e5" providerId="ADAL" clId="{9E77DC46-B68C-4EA3-A388-584C2AA6121A}" dt="2024-03-13T09:43:22.903" v="1984" actId="478"/>
          <ac:picMkLst>
            <pc:docMk/>
            <pc:sldMk cId="1226119067" sldId="305"/>
            <ac:picMk id="9" creationId="{5EC0A333-1B7C-44CF-A6FF-E9FCED81F7ED}"/>
          </ac:picMkLst>
        </pc:picChg>
        <pc:picChg chg="add mod">
          <ac:chgData name="Tracy Soar" userId="4b88983e-fa10-491b-81a1-23e8535c64e5" providerId="ADAL" clId="{9E77DC46-B68C-4EA3-A388-584C2AA6121A}" dt="2024-03-13T09:48:07.866" v="2128" actId="1076"/>
          <ac:picMkLst>
            <pc:docMk/>
            <pc:sldMk cId="1226119067" sldId="305"/>
            <ac:picMk id="11" creationId="{6AEF5AF8-F2F3-461A-8DCF-90B651FC4FCC}"/>
          </ac:picMkLst>
        </pc:picChg>
      </pc:sldChg>
      <pc:sldChg chg="addSp delSp modSp add mod">
        <pc:chgData name="Tracy Soar" userId="4b88983e-fa10-491b-81a1-23e8535c64e5" providerId="ADAL" clId="{9E77DC46-B68C-4EA3-A388-584C2AA6121A}" dt="2024-03-13T10:03:00.410" v="2191" actId="1076"/>
        <pc:sldMkLst>
          <pc:docMk/>
          <pc:sldMk cId="3874344410" sldId="306"/>
        </pc:sldMkLst>
        <pc:spChg chg="mod">
          <ac:chgData name="Tracy Soar" userId="4b88983e-fa10-491b-81a1-23e8535c64e5" providerId="ADAL" clId="{9E77DC46-B68C-4EA3-A388-584C2AA6121A}" dt="2024-03-13T09:56:46.974" v="2144" actId="20577"/>
          <ac:spMkLst>
            <pc:docMk/>
            <pc:sldMk cId="3874344410" sldId="306"/>
            <ac:spMk id="2" creationId="{00000000-0000-0000-0000-000000000000}"/>
          </ac:spMkLst>
        </pc:spChg>
        <pc:spChg chg="del">
          <ac:chgData name="Tracy Soar" userId="4b88983e-fa10-491b-81a1-23e8535c64e5" providerId="ADAL" clId="{9E77DC46-B68C-4EA3-A388-584C2AA6121A}" dt="2024-03-13T09:57:19.370" v="2145" actId="478"/>
          <ac:spMkLst>
            <pc:docMk/>
            <pc:sldMk cId="3874344410" sldId="306"/>
            <ac:spMk id="6" creationId="{B2331891-F8C2-4BA2-B697-FC40AEF942FA}"/>
          </ac:spMkLst>
        </pc:spChg>
        <pc:picChg chg="del">
          <ac:chgData name="Tracy Soar" userId="4b88983e-fa10-491b-81a1-23e8535c64e5" providerId="ADAL" clId="{9E77DC46-B68C-4EA3-A388-584C2AA6121A}" dt="2024-03-13T09:57:24.901" v="2148" actId="478"/>
          <ac:picMkLst>
            <pc:docMk/>
            <pc:sldMk cId="3874344410" sldId="306"/>
            <ac:picMk id="4" creationId="{E28D9E47-98C6-4A20-873D-238CE7D1870D}"/>
          </ac:picMkLst>
        </pc:picChg>
        <pc:picChg chg="add mod">
          <ac:chgData name="Tracy Soar" userId="4b88983e-fa10-491b-81a1-23e8535c64e5" providerId="ADAL" clId="{9E77DC46-B68C-4EA3-A388-584C2AA6121A}" dt="2024-03-13T10:02:11.295" v="2182" actId="1076"/>
          <ac:picMkLst>
            <pc:docMk/>
            <pc:sldMk cId="3874344410" sldId="306"/>
            <ac:picMk id="5" creationId="{4DC6564F-866D-4463-93FE-D81F461344DD}"/>
          </ac:picMkLst>
        </pc:picChg>
        <pc:picChg chg="del">
          <ac:chgData name="Tracy Soar" userId="4b88983e-fa10-491b-81a1-23e8535c64e5" providerId="ADAL" clId="{9E77DC46-B68C-4EA3-A388-584C2AA6121A}" dt="2024-03-13T09:57:23.714" v="2147" actId="478"/>
          <ac:picMkLst>
            <pc:docMk/>
            <pc:sldMk cId="3874344410" sldId="306"/>
            <ac:picMk id="8" creationId="{27A6EF12-3FD5-4FC7-825D-CAEEEE52814E}"/>
          </ac:picMkLst>
        </pc:picChg>
        <pc:picChg chg="add mod">
          <ac:chgData name="Tracy Soar" userId="4b88983e-fa10-491b-81a1-23e8535c64e5" providerId="ADAL" clId="{9E77DC46-B68C-4EA3-A388-584C2AA6121A}" dt="2024-03-13T10:02:59.022" v="2190" actId="1076"/>
          <ac:picMkLst>
            <pc:docMk/>
            <pc:sldMk cId="3874344410" sldId="306"/>
            <ac:picMk id="9" creationId="{E51FA85E-209A-4D61-ACEE-65AD90FA8B49}"/>
          </ac:picMkLst>
        </pc:picChg>
        <pc:picChg chg="del">
          <ac:chgData name="Tracy Soar" userId="4b88983e-fa10-491b-81a1-23e8535c64e5" providerId="ADAL" clId="{9E77DC46-B68C-4EA3-A388-584C2AA6121A}" dt="2024-03-13T09:57:22.279" v="2146" actId="478"/>
          <ac:picMkLst>
            <pc:docMk/>
            <pc:sldMk cId="3874344410" sldId="306"/>
            <ac:picMk id="11" creationId="{6AEF5AF8-F2F3-461A-8DCF-90B651FC4FCC}"/>
          </ac:picMkLst>
        </pc:picChg>
        <pc:picChg chg="add mod">
          <ac:chgData name="Tracy Soar" userId="4b88983e-fa10-491b-81a1-23e8535c64e5" providerId="ADAL" clId="{9E77DC46-B68C-4EA3-A388-584C2AA6121A}" dt="2024-03-13T10:02:13.424" v="2183" actId="1076"/>
          <ac:picMkLst>
            <pc:docMk/>
            <pc:sldMk cId="3874344410" sldId="306"/>
            <ac:picMk id="12" creationId="{3A09A2CA-675D-46B7-A95A-789E08A39144}"/>
          </ac:picMkLst>
        </pc:picChg>
        <pc:picChg chg="add mod">
          <ac:chgData name="Tracy Soar" userId="4b88983e-fa10-491b-81a1-23e8535c64e5" providerId="ADAL" clId="{9E77DC46-B68C-4EA3-A388-584C2AA6121A}" dt="2024-03-13T10:03:00.410" v="2191" actId="1076"/>
          <ac:picMkLst>
            <pc:docMk/>
            <pc:sldMk cId="3874344410" sldId="306"/>
            <ac:picMk id="14" creationId="{6759BE5A-418A-4A1C-98B5-8318AEF1655A}"/>
          </ac:picMkLst>
        </pc:picChg>
        <pc:picChg chg="add mod">
          <ac:chgData name="Tracy Soar" userId="4b88983e-fa10-491b-81a1-23e8535c64e5" providerId="ADAL" clId="{9E77DC46-B68C-4EA3-A388-584C2AA6121A}" dt="2024-03-13T10:01:14.838" v="2172" actId="14100"/>
          <ac:picMkLst>
            <pc:docMk/>
            <pc:sldMk cId="3874344410" sldId="306"/>
            <ac:picMk id="16" creationId="{A1C8F087-08D0-4ED5-8959-BF16103E6B06}"/>
          </ac:picMkLst>
        </pc:picChg>
        <pc:picChg chg="add del mod">
          <ac:chgData name="Tracy Soar" userId="4b88983e-fa10-491b-81a1-23e8535c64e5" providerId="ADAL" clId="{9E77DC46-B68C-4EA3-A388-584C2AA6121A}" dt="2024-03-13T10:02:17.152" v="2185" actId="478"/>
          <ac:picMkLst>
            <pc:docMk/>
            <pc:sldMk cId="3874344410" sldId="306"/>
            <ac:picMk id="18" creationId="{58B3845D-49DC-4949-B9C7-710E17899333}"/>
          </ac:picMkLst>
        </pc:picChg>
        <pc:picChg chg="add mod">
          <ac:chgData name="Tracy Soar" userId="4b88983e-fa10-491b-81a1-23e8535c64e5" providerId="ADAL" clId="{9E77DC46-B68C-4EA3-A388-584C2AA6121A}" dt="2024-03-13T10:02:48.388" v="2188" actId="14100"/>
          <ac:picMkLst>
            <pc:docMk/>
            <pc:sldMk cId="3874344410" sldId="306"/>
            <ac:picMk id="20" creationId="{3AE9844E-43CF-41AA-A21A-9295E4103CE7}"/>
          </ac:picMkLst>
        </pc:picChg>
      </pc:sldChg>
      <pc:sldChg chg="addSp delSp modSp add mod ord">
        <pc:chgData name="Tracy Soar" userId="4b88983e-fa10-491b-81a1-23e8535c64e5" providerId="ADAL" clId="{9E77DC46-B68C-4EA3-A388-584C2AA6121A}" dt="2024-03-13T10:39:49.928" v="2594" actId="1076"/>
        <pc:sldMkLst>
          <pc:docMk/>
          <pc:sldMk cId="3922415460" sldId="307"/>
        </pc:sldMkLst>
        <pc:spChg chg="mod">
          <ac:chgData name="Tracy Soar" userId="4b88983e-fa10-491b-81a1-23e8535c64e5" providerId="ADAL" clId="{9E77DC46-B68C-4EA3-A388-584C2AA6121A}" dt="2024-03-13T10:12:32.128" v="2310" actId="20577"/>
          <ac:spMkLst>
            <pc:docMk/>
            <pc:sldMk cId="3922415460" sldId="307"/>
            <ac:spMk id="2" creationId="{00000000-0000-0000-0000-000000000000}"/>
          </ac:spMkLst>
        </pc:spChg>
        <pc:spChg chg="del">
          <ac:chgData name="Tracy Soar" userId="4b88983e-fa10-491b-81a1-23e8535c64e5" providerId="ADAL" clId="{9E77DC46-B68C-4EA3-A388-584C2AA6121A}" dt="2024-03-13T10:12:42.252" v="2311" actId="478"/>
          <ac:spMkLst>
            <pc:docMk/>
            <pc:sldMk cId="3922415460" sldId="307"/>
            <ac:spMk id="6" creationId="{B2331891-F8C2-4BA2-B697-FC40AEF942FA}"/>
          </ac:spMkLst>
        </pc:spChg>
        <pc:spChg chg="add del mod">
          <ac:chgData name="Tracy Soar" userId="4b88983e-fa10-491b-81a1-23e8535c64e5" providerId="ADAL" clId="{9E77DC46-B68C-4EA3-A388-584C2AA6121A}" dt="2024-03-13T10:21:48.141" v="2427"/>
          <ac:spMkLst>
            <pc:docMk/>
            <pc:sldMk cId="3922415460" sldId="307"/>
            <ac:spMk id="22" creationId="{12A3F599-464B-4238-82C0-B6B24B92A759}"/>
          </ac:spMkLst>
        </pc:spChg>
        <pc:spChg chg="add mod">
          <ac:chgData name="Tracy Soar" userId="4b88983e-fa10-491b-81a1-23e8535c64e5" providerId="ADAL" clId="{9E77DC46-B68C-4EA3-A388-584C2AA6121A}" dt="2024-03-13T10:28:17.566" v="2542" actId="1076"/>
          <ac:spMkLst>
            <pc:docMk/>
            <pc:sldMk cId="3922415460" sldId="307"/>
            <ac:spMk id="23" creationId="{62955111-7208-4584-A8FA-68BA323E9934}"/>
          </ac:spMkLst>
        </pc:spChg>
        <pc:spChg chg="add mod">
          <ac:chgData name="Tracy Soar" userId="4b88983e-fa10-491b-81a1-23e8535c64e5" providerId="ADAL" clId="{9E77DC46-B68C-4EA3-A388-584C2AA6121A}" dt="2024-03-13T10:38:02.306" v="2559" actId="1076"/>
          <ac:spMkLst>
            <pc:docMk/>
            <pc:sldMk cId="3922415460" sldId="307"/>
            <ac:spMk id="26" creationId="{1D4ED3D0-6EB0-48CB-9D93-7193187932F5}"/>
          </ac:spMkLst>
        </pc:spChg>
        <pc:spChg chg="add mod">
          <ac:chgData name="Tracy Soar" userId="4b88983e-fa10-491b-81a1-23e8535c64e5" providerId="ADAL" clId="{9E77DC46-B68C-4EA3-A388-584C2AA6121A}" dt="2024-03-13T10:39:49.928" v="2594" actId="1076"/>
          <ac:spMkLst>
            <pc:docMk/>
            <pc:sldMk cId="3922415460" sldId="307"/>
            <ac:spMk id="33" creationId="{92EFB5B5-AF05-4817-80A4-00EA81538EDB}"/>
          </ac:spMkLst>
        </pc:spChg>
        <pc:picChg chg="add mod">
          <ac:chgData name="Tracy Soar" userId="4b88983e-fa10-491b-81a1-23e8535c64e5" providerId="ADAL" clId="{9E77DC46-B68C-4EA3-A388-584C2AA6121A}" dt="2024-03-13T10:28:12.135" v="2541" actId="14100"/>
          <ac:picMkLst>
            <pc:docMk/>
            <pc:sldMk cId="3922415460" sldId="307"/>
            <ac:picMk id="4" creationId="{E6D47883-C040-4DBD-99AC-60852EF4C89A}"/>
          </ac:picMkLst>
        </pc:picChg>
        <pc:picChg chg="del">
          <ac:chgData name="Tracy Soar" userId="4b88983e-fa10-491b-81a1-23e8535c64e5" providerId="ADAL" clId="{9E77DC46-B68C-4EA3-A388-584C2AA6121A}" dt="2024-03-13T10:12:48.864" v="2312" actId="478"/>
          <ac:picMkLst>
            <pc:docMk/>
            <pc:sldMk cId="3922415460" sldId="307"/>
            <ac:picMk id="5" creationId="{C302C29D-62D9-47F9-B189-6938D2B72532}"/>
          </ac:picMkLst>
        </pc:picChg>
        <pc:picChg chg="add del mod">
          <ac:chgData name="Tracy Soar" userId="4b88983e-fa10-491b-81a1-23e8535c64e5" providerId="ADAL" clId="{9E77DC46-B68C-4EA3-A388-584C2AA6121A}" dt="2024-03-13T10:15:18.948" v="2340" actId="478"/>
          <ac:picMkLst>
            <pc:docMk/>
            <pc:sldMk cId="3922415460" sldId="307"/>
            <ac:picMk id="8" creationId="{18B2D0FD-AD0D-4481-86C6-B4BED3D7FD58}"/>
          </ac:picMkLst>
        </pc:picChg>
        <pc:picChg chg="del mod">
          <ac:chgData name="Tracy Soar" userId="4b88983e-fa10-491b-81a1-23e8535c64e5" providerId="ADAL" clId="{9E77DC46-B68C-4EA3-A388-584C2AA6121A}" dt="2024-03-13T10:12:50.236" v="2314" actId="478"/>
          <ac:picMkLst>
            <pc:docMk/>
            <pc:sldMk cId="3922415460" sldId="307"/>
            <ac:picMk id="9" creationId="{5EC0A333-1B7C-44CF-A6FF-E9FCED81F7ED}"/>
          </ac:picMkLst>
        </pc:picChg>
        <pc:picChg chg="add del mod">
          <ac:chgData name="Tracy Soar" userId="4b88983e-fa10-491b-81a1-23e8535c64e5" providerId="ADAL" clId="{9E77DC46-B68C-4EA3-A388-584C2AA6121A}" dt="2024-03-13T10:27:46.435" v="2532" actId="478"/>
          <ac:picMkLst>
            <pc:docMk/>
            <pc:sldMk cId="3922415460" sldId="307"/>
            <ac:picMk id="11" creationId="{2782738C-C018-488C-916F-FD70DCEDB10F}"/>
          </ac:picMkLst>
        </pc:picChg>
        <pc:picChg chg="add del mod">
          <ac:chgData name="Tracy Soar" userId="4b88983e-fa10-491b-81a1-23e8535c64e5" providerId="ADAL" clId="{9E77DC46-B68C-4EA3-A388-584C2AA6121A}" dt="2024-03-13T10:27:42.776" v="2531" actId="478"/>
          <ac:picMkLst>
            <pc:docMk/>
            <pc:sldMk cId="3922415460" sldId="307"/>
            <ac:picMk id="13" creationId="{86E58968-7DEC-499B-AF93-E2E01D2989F2}"/>
          </ac:picMkLst>
        </pc:picChg>
        <pc:picChg chg="add mod">
          <ac:chgData name="Tracy Soar" userId="4b88983e-fa10-491b-81a1-23e8535c64e5" providerId="ADAL" clId="{9E77DC46-B68C-4EA3-A388-584C2AA6121A}" dt="2024-03-13T10:28:23.437" v="2544" actId="1076"/>
          <ac:picMkLst>
            <pc:docMk/>
            <pc:sldMk cId="3922415460" sldId="307"/>
            <ac:picMk id="15" creationId="{5AEB5281-360A-4B59-A28A-A6CC915C817C}"/>
          </ac:picMkLst>
        </pc:picChg>
        <pc:picChg chg="add mod">
          <ac:chgData name="Tracy Soar" userId="4b88983e-fa10-491b-81a1-23e8535c64e5" providerId="ADAL" clId="{9E77DC46-B68C-4EA3-A388-584C2AA6121A}" dt="2024-03-13T10:38:05.917" v="2561" actId="1076"/>
          <ac:picMkLst>
            <pc:docMk/>
            <pc:sldMk cId="3922415460" sldId="307"/>
            <ac:picMk id="17" creationId="{8DAC259D-CD76-4724-834A-0497F840BA39}"/>
          </ac:picMkLst>
        </pc:picChg>
        <pc:picChg chg="add del mod">
          <ac:chgData name="Tracy Soar" userId="4b88983e-fa10-491b-81a1-23e8535c64e5" providerId="ADAL" clId="{9E77DC46-B68C-4EA3-A388-584C2AA6121A}" dt="2024-03-13T10:27:54.463" v="2533" actId="478"/>
          <ac:picMkLst>
            <pc:docMk/>
            <pc:sldMk cId="3922415460" sldId="307"/>
            <ac:picMk id="19" creationId="{19D55F96-8BB1-493E-813D-1A6E26F5808A}"/>
          </ac:picMkLst>
        </pc:picChg>
        <pc:picChg chg="add mod">
          <ac:chgData name="Tracy Soar" userId="4b88983e-fa10-491b-81a1-23e8535c64e5" providerId="ADAL" clId="{9E77DC46-B68C-4EA3-A388-584C2AA6121A}" dt="2024-03-13T10:38:03.833" v="2560" actId="1076"/>
          <ac:picMkLst>
            <pc:docMk/>
            <pc:sldMk cId="3922415460" sldId="307"/>
            <ac:picMk id="21" creationId="{08564CF2-9874-4CBF-9A3D-236AF6E97665}"/>
          </ac:picMkLst>
        </pc:picChg>
        <pc:picChg chg="add del">
          <ac:chgData name="Tracy Soar" userId="4b88983e-fa10-491b-81a1-23e8535c64e5" providerId="ADAL" clId="{9E77DC46-B68C-4EA3-A388-584C2AA6121A}" dt="2024-03-13T10:22:28.752" v="2456" actId="478"/>
          <ac:picMkLst>
            <pc:docMk/>
            <pc:sldMk cId="3922415460" sldId="307"/>
            <ac:picMk id="24" creationId="{605E17BD-118A-4BEF-8DE7-87C69E063D8A}"/>
          </ac:picMkLst>
        </pc:picChg>
        <pc:picChg chg="add mod">
          <ac:chgData name="Tracy Soar" userId="4b88983e-fa10-491b-81a1-23e8535c64e5" providerId="ADAL" clId="{9E77DC46-B68C-4EA3-A388-584C2AA6121A}" dt="2024-03-13T10:28:22.234" v="2543" actId="1076"/>
          <ac:picMkLst>
            <pc:docMk/>
            <pc:sldMk cId="3922415460" sldId="307"/>
            <ac:picMk id="25" creationId="{28173718-8225-4CCF-A9A1-F8BF64AD0507}"/>
          </ac:picMkLst>
        </pc:picChg>
        <pc:picChg chg="add del mod">
          <ac:chgData name="Tracy Soar" userId="4b88983e-fa10-491b-81a1-23e8535c64e5" providerId="ADAL" clId="{9E77DC46-B68C-4EA3-A388-584C2AA6121A}" dt="2024-03-13T10:29:14.960" v="2550" actId="478"/>
          <ac:picMkLst>
            <pc:docMk/>
            <pc:sldMk cId="3922415460" sldId="307"/>
            <ac:picMk id="28" creationId="{DD8224F6-A14B-4461-9375-379BE836D617}"/>
          </ac:picMkLst>
        </pc:picChg>
        <pc:picChg chg="add mod">
          <ac:chgData name="Tracy Soar" userId="4b88983e-fa10-491b-81a1-23e8535c64e5" providerId="ADAL" clId="{9E77DC46-B68C-4EA3-A388-584C2AA6121A}" dt="2024-03-13T10:38:14.311" v="2564" actId="1076"/>
          <ac:picMkLst>
            <pc:docMk/>
            <pc:sldMk cId="3922415460" sldId="307"/>
            <ac:picMk id="30" creationId="{E12B12D1-2906-4458-9A1B-538DF6FB8275}"/>
          </ac:picMkLst>
        </pc:picChg>
        <pc:picChg chg="add mod">
          <ac:chgData name="Tracy Soar" userId="4b88983e-fa10-491b-81a1-23e8535c64e5" providerId="ADAL" clId="{9E77DC46-B68C-4EA3-A388-584C2AA6121A}" dt="2024-03-13T10:39:18.043" v="2569" actId="14100"/>
          <ac:picMkLst>
            <pc:docMk/>
            <pc:sldMk cId="3922415460" sldId="307"/>
            <ac:picMk id="32" creationId="{249E1DB3-4247-4872-BB24-35941CD1D66B}"/>
          </ac:picMkLst>
        </pc:picChg>
      </pc:sldChg>
      <pc:sldChg chg="addSp delSp modSp add mod">
        <pc:chgData name="Tracy Soar" userId="4b88983e-fa10-491b-81a1-23e8535c64e5" providerId="ADAL" clId="{9E77DC46-B68C-4EA3-A388-584C2AA6121A}" dt="2024-03-13T11:34:08.737" v="2675" actId="1076"/>
        <pc:sldMkLst>
          <pc:docMk/>
          <pc:sldMk cId="1684623539" sldId="308"/>
        </pc:sldMkLst>
        <pc:spChg chg="mod">
          <ac:chgData name="Tracy Soar" userId="4b88983e-fa10-491b-81a1-23e8535c64e5" providerId="ADAL" clId="{9E77DC46-B68C-4EA3-A388-584C2AA6121A}" dt="2024-03-13T10:13:08.065" v="2335" actId="20577"/>
          <ac:spMkLst>
            <pc:docMk/>
            <pc:sldMk cId="1684623539" sldId="308"/>
            <ac:spMk id="2" creationId="{00000000-0000-0000-0000-000000000000}"/>
          </ac:spMkLst>
        </pc:spChg>
        <pc:picChg chg="add del mod">
          <ac:chgData name="Tracy Soar" userId="4b88983e-fa10-491b-81a1-23e8535c64e5" providerId="ADAL" clId="{9E77DC46-B68C-4EA3-A388-584C2AA6121A}" dt="2024-03-13T11:27:54.065" v="2597" actId="478"/>
          <ac:picMkLst>
            <pc:docMk/>
            <pc:sldMk cId="1684623539" sldId="308"/>
            <ac:picMk id="4" creationId="{2EFF9F19-5571-44DC-8E7C-5462F64B3F96}"/>
          </ac:picMkLst>
        </pc:picChg>
        <pc:picChg chg="add mod ord">
          <ac:chgData name="Tracy Soar" userId="4b88983e-fa10-491b-81a1-23e8535c64e5" providerId="ADAL" clId="{9E77DC46-B68C-4EA3-A388-584C2AA6121A}" dt="2024-03-13T11:34:01.469" v="2673" actId="688"/>
          <ac:picMkLst>
            <pc:docMk/>
            <pc:sldMk cId="1684623539" sldId="308"/>
            <ac:picMk id="6" creationId="{F997E58C-BB66-49F7-A0D6-F68510792F2D}"/>
          </ac:picMkLst>
        </pc:picChg>
        <pc:picChg chg="add mod ord">
          <ac:chgData name="Tracy Soar" userId="4b88983e-fa10-491b-81a1-23e8535c64e5" providerId="ADAL" clId="{9E77DC46-B68C-4EA3-A388-584C2AA6121A}" dt="2024-03-13T11:33:52.420" v="2671" actId="1076"/>
          <ac:picMkLst>
            <pc:docMk/>
            <pc:sldMk cId="1684623539" sldId="308"/>
            <ac:picMk id="8" creationId="{2AB37FC3-B7DD-4B64-95BF-19026C108CC9}"/>
          </ac:picMkLst>
        </pc:picChg>
        <pc:picChg chg="add del mod">
          <ac:chgData name="Tracy Soar" userId="4b88983e-fa10-491b-81a1-23e8535c64e5" providerId="ADAL" clId="{9E77DC46-B68C-4EA3-A388-584C2AA6121A}" dt="2024-03-13T11:32:19.374" v="2657" actId="478"/>
          <ac:picMkLst>
            <pc:docMk/>
            <pc:sldMk cId="1684623539" sldId="308"/>
            <ac:picMk id="10" creationId="{89EE6FDF-ED34-484A-9035-36F3CE8AA57C}"/>
          </ac:picMkLst>
        </pc:picChg>
        <pc:picChg chg="add del mod">
          <ac:chgData name="Tracy Soar" userId="4b88983e-fa10-491b-81a1-23e8535c64e5" providerId="ADAL" clId="{9E77DC46-B68C-4EA3-A388-584C2AA6121A}" dt="2024-03-13T11:32:20.832" v="2658" actId="478"/>
          <ac:picMkLst>
            <pc:docMk/>
            <pc:sldMk cId="1684623539" sldId="308"/>
            <ac:picMk id="12" creationId="{D7D3C065-5064-4ECF-B985-DA0C41A89535}"/>
          </ac:picMkLst>
        </pc:picChg>
        <pc:picChg chg="add mod ord">
          <ac:chgData name="Tracy Soar" userId="4b88983e-fa10-491b-81a1-23e8535c64e5" providerId="ADAL" clId="{9E77DC46-B68C-4EA3-A388-584C2AA6121A}" dt="2024-03-13T11:33:52.420" v="2671" actId="1076"/>
          <ac:picMkLst>
            <pc:docMk/>
            <pc:sldMk cId="1684623539" sldId="308"/>
            <ac:picMk id="14" creationId="{C00A533A-93E3-4D40-ABDF-8873D4E8FB73}"/>
          </ac:picMkLst>
        </pc:picChg>
        <pc:picChg chg="add mod">
          <ac:chgData name="Tracy Soar" userId="4b88983e-fa10-491b-81a1-23e8535c64e5" providerId="ADAL" clId="{9E77DC46-B68C-4EA3-A388-584C2AA6121A}" dt="2024-03-13T11:33:52.420" v="2671" actId="1076"/>
          <ac:picMkLst>
            <pc:docMk/>
            <pc:sldMk cId="1684623539" sldId="308"/>
            <ac:picMk id="16" creationId="{24D70CD8-6B67-4C8F-AA88-7D34C9E677BE}"/>
          </ac:picMkLst>
        </pc:picChg>
        <pc:picChg chg="add mod ord">
          <ac:chgData name="Tracy Soar" userId="4b88983e-fa10-491b-81a1-23e8535c64e5" providerId="ADAL" clId="{9E77DC46-B68C-4EA3-A388-584C2AA6121A}" dt="2024-03-13T11:33:55.012" v="2672" actId="1076"/>
          <ac:picMkLst>
            <pc:docMk/>
            <pc:sldMk cId="1684623539" sldId="308"/>
            <ac:picMk id="18" creationId="{79D1E463-73F2-4DEC-A9C1-13607E0AF92F}"/>
          </ac:picMkLst>
        </pc:picChg>
        <pc:picChg chg="add mod">
          <ac:chgData name="Tracy Soar" userId="4b88983e-fa10-491b-81a1-23e8535c64e5" providerId="ADAL" clId="{9E77DC46-B68C-4EA3-A388-584C2AA6121A}" dt="2024-03-13T11:34:08.737" v="2675" actId="1076"/>
          <ac:picMkLst>
            <pc:docMk/>
            <pc:sldMk cId="1684623539" sldId="308"/>
            <ac:picMk id="20" creationId="{7E2A7227-CF98-4FB7-A633-E994EFC1404E}"/>
          </ac:picMkLst>
        </pc:picChg>
        <pc:picChg chg="add mod">
          <ac:chgData name="Tracy Soar" userId="4b88983e-fa10-491b-81a1-23e8535c64e5" providerId="ADAL" clId="{9E77DC46-B68C-4EA3-A388-584C2AA6121A}" dt="2024-03-13T11:34:07.185" v="2674" actId="1076"/>
          <ac:picMkLst>
            <pc:docMk/>
            <pc:sldMk cId="1684623539" sldId="308"/>
            <ac:picMk id="22" creationId="{23A4E391-4279-4C8D-A203-9890F3FC44C7}"/>
          </ac:picMkLst>
        </pc:picChg>
      </pc:sldChg>
      <pc:sldChg chg="addSp delSp modSp add mod">
        <pc:chgData name="Tracy Soar" userId="4b88983e-fa10-491b-81a1-23e8535c64e5" providerId="ADAL" clId="{9E77DC46-B68C-4EA3-A388-584C2AA6121A}" dt="2024-04-16T10:15:43.955" v="2787" actId="115"/>
        <pc:sldMkLst>
          <pc:docMk/>
          <pc:sldMk cId="3171275308" sldId="309"/>
        </pc:sldMkLst>
        <pc:spChg chg="mod">
          <ac:chgData name="Tracy Soar" userId="4b88983e-fa10-491b-81a1-23e8535c64e5" providerId="ADAL" clId="{9E77DC46-B68C-4EA3-A388-584C2AA6121A}" dt="2024-04-16T10:13:51.280" v="2743" actId="20577"/>
          <ac:spMkLst>
            <pc:docMk/>
            <pc:sldMk cId="3171275308" sldId="309"/>
            <ac:spMk id="2" creationId="{00000000-0000-0000-0000-000000000000}"/>
          </ac:spMkLst>
        </pc:spChg>
        <pc:spChg chg="del mod">
          <ac:chgData name="Tracy Soar" userId="4b88983e-fa10-491b-81a1-23e8535c64e5" providerId="ADAL" clId="{9E77DC46-B68C-4EA3-A388-584C2AA6121A}" dt="2024-04-16T10:12:31.879" v="2699"/>
          <ac:spMkLst>
            <pc:docMk/>
            <pc:sldMk cId="3171275308" sldId="309"/>
            <ac:spMk id="5" creationId="{00000000-0000-0000-0000-000000000000}"/>
          </ac:spMkLst>
        </pc:spChg>
        <pc:spChg chg="add mod">
          <ac:chgData name="Tracy Soar" userId="4b88983e-fa10-491b-81a1-23e8535c64e5" providerId="ADAL" clId="{9E77DC46-B68C-4EA3-A388-584C2AA6121A}" dt="2024-04-16T10:15:43.955" v="2787" actId="115"/>
          <ac:spMkLst>
            <pc:docMk/>
            <pc:sldMk cId="3171275308" sldId="309"/>
            <ac:spMk id="7" creationId="{06BEF0DE-88BC-4010-8B23-88DC6492F186}"/>
          </ac:spMkLst>
        </pc:spChg>
        <pc:picChg chg="add del mod">
          <ac:chgData name="Tracy Soar" userId="4b88983e-fa10-491b-81a1-23e8535c64e5" providerId="ADAL" clId="{9E77DC46-B68C-4EA3-A388-584C2AA6121A}" dt="2024-04-16T10:13:00.119" v="2716" actId="478"/>
          <ac:picMkLst>
            <pc:docMk/>
            <pc:sldMk cId="3171275308" sldId="309"/>
            <ac:picMk id="4" creationId="{A94E7C1F-17FF-4F6D-9EB7-3478847BE33A}"/>
          </ac:picMkLst>
        </pc:picChg>
      </pc:sldChg>
      <pc:sldChg chg="addSp delSp modSp add mod">
        <pc:chgData name="Tracy Soar" userId="4b88983e-fa10-491b-81a1-23e8535c64e5" providerId="ADAL" clId="{9E77DC46-B68C-4EA3-A388-584C2AA6121A}" dt="2024-04-16T10:18:43.149" v="2861" actId="1076"/>
        <pc:sldMkLst>
          <pc:docMk/>
          <pc:sldMk cId="2811217934" sldId="310"/>
        </pc:sldMkLst>
        <pc:spChg chg="mod">
          <ac:chgData name="Tracy Soar" userId="4b88983e-fa10-491b-81a1-23e8535c64e5" providerId="ADAL" clId="{9E77DC46-B68C-4EA3-A388-584C2AA6121A}" dt="2024-04-16T10:18:43.149" v="2861" actId="1076"/>
          <ac:spMkLst>
            <pc:docMk/>
            <pc:sldMk cId="2811217934" sldId="310"/>
            <ac:spMk id="2" creationId="{00000000-0000-0000-0000-000000000000}"/>
          </ac:spMkLst>
        </pc:spChg>
        <pc:spChg chg="del mod">
          <ac:chgData name="Tracy Soar" userId="4b88983e-fa10-491b-81a1-23e8535c64e5" providerId="ADAL" clId="{9E77DC46-B68C-4EA3-A388-584C2AA6121A}" dt="2024-04-16T10:16:43.966" v="2795"/>
          <ac:spMkLst>
            <pc:docMk/>
            <pc:sldMk cId="2811217934" sldId="310"/>
            <ac:spMk id="7" creationId="{06BEF0DE-88BC-4010-8B23-88DC6492F186}"/>
          </ac:spMkLst>
        </pc:spChg>
        <pc:picChg chg="add del mod">
          <ac:chgData name="Tracy Soar" userId="4b88983e-fa10-491b-81a1-23e8535c64e5" providerId="ADAL" clId="{9E77DC46-B68C-4EA3-A388-584C2AA6121A}" dt="2024-04-16T10:16:43.966" v="2793" actId="478"/>
          <ac:picMkLst>
            <pc:docMk/>
            <pc:sldMk cId="2811217934" sldId="310"/>
            <ac:picMk id="4" creationId="{31397922-C150-4F46-B166-DBC06DB45897}"/>
          </ac:picMkLst>
        </pc:picChg>
        <pc:picChg chg="add mod">
          <ac:chgData name="Tracy Soar" userId="4b88983e-fa10-491b-81a1-23e8535c64e5" providerId="ADAL" clId="{9E77DC46-B68C-4EA3-A388-584C2AA6121A}" dt="2024-04-16T10:18:38.801" v="2860" actId="1076"/>
          <ac:picMkLst>
            <pc:docMk/>
            <pc:sldMk cId="2811217934" sldId="310"/>
            <ac:picMk id="6" creationId="{D22EB8F4-E315-4EBD-A3D0-110AE169E7E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C458-74CF-49EC-AEED-A67EF599049E}" type="datetimeFigureOut">
              <a:rPr lang="en-GB" smtClean="0"/>
              <a:t>19/06/2024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6757-7FEB-427C-AF37-517302781C7B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47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C458-74CF-49EC-AEED-A67EF599049E}" type="datetimeFigureOut">
              <a:rPr lang="en-GB" smtClean="0"/>
              <a:t>19/06/2024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6757-7FEB-427C-AF37-517302781C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39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C458-74CF-49EC-AEED-A67EF599049E}" type="datetimeFigureOut">
              <a:rPr lang="en-GB" smtClean="0"/>
              <a:t>19/06/2024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6757-7FEB-427C-AF37-517302781C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79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C458-74CF-49EC-AEED-A67EF599049E}" type="datetimeFigureOut">
              <a:rPr lang="en-GB" smtClean="0"/>
              <a:t>19/06/2024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6757-7FEB-427C-AF37-517302781C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36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C458-74CF-49EC-AEED-A67EF599049E}" type="datetimeFigureOut">
              <a:rPr lang="en-GB" smtClean="0"/>
              <a:t>19/06/2024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6757-7FEB-427C-AF37-517302781C7B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11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C458-74CF-49EC-AEED-A67EF599049E}" type="datetimeFigureOut">
              <a:rPr lang="en-GB" smtClean="0"/>
              <a:t>19/06/2024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6757-7FEB-427C-AF37-517302781C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2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C458-74CF-49EC-AEED-A67EF599049E}" type="datetimeFigureOut">
              <a:rPr lang="en-GB" smtClean="0"/>
              <a:t>19/06/2024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6757-7FEB-427C-AF37-517302781C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65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C458-74CF-49EC-AEED-A67EF599049E}" type="datetimeFigureOut">
              <a:rPr lang="en-GB" smtClean="0"/>
              <a:t>19/06/2024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6757-7FEB-427C-AF37-517302781C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32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C458-74CF-49EC-AEED-A67EF599049E}" type="datetimeFigureOut">
              <a:rPr lang="en-GB" smtClean="0"/>
              <a:t>19/06/2024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6757-7FEB-427C-AF37-517302781C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93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8FC458-74CF-49EC-AEED-A67EF599049E}" type="datetimeFigureOut">
              <a:rPr lang="en-GB" smtClean="0"/>
              <a:t>19/06/2024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4A6757-7FEB-427C-AF37-517302781C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50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C458-74CF-49EC-AEED-A67EF599049E}" type="datetimeFigureOut">
              <a:rPr lang="en-GB" smtClean="0"/>
              <a:t>19/06/2024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6757-7FEB-427C-AF37-517302781C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57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28FC458-74CF-49EC-AEED-A67EF599049E}" type="datetimeFigureOut">
              <a:rPr lang="en-GB" smtClean="0"/>
              <a:t>19/06/2024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64A6757-7FEB-427C-AF37-517302781C7B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99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7" Type="http://schemas.openxmlformats.org/officeDocument/2006/relationships/image" Target="../media/image30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tmp"/><Relationship Id="rId5" Type="http://schemas.openxmlformats.org/officeDocument/2006/relationships/image" Target="../media/image28.tmp"/><Relationship Id="rId4" Type="http://schemas.openxmlformats.org/officeDocument/2006/relationships/image" Target="../media/image27.tm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tmp"/><Relationship Id="rId3" Type="http://schemas.openxmlformats.org/officeDocument/2006/relationships/image" Target="../media/image32.tmp"/><Relationship Id="rId7" Type="http://schemas.openxmlformats.org/officeDocument/2006/relationships/image" Target="../media/image36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tmp"/><Relationship Id="rId4" Type="http://schemas.openxmlformats.org/officeDocument/2006/relationships/image" Target="../media/image33.tm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tmp"/><Relationship Id="rId3" Type="http://schemas.openxmlformats.org/officeDocument/2006/relationships/image" Target="../media/image39.tmp"/><Relationship Id="rId7" Type="http://schemas.openxmlformats.org/officeDocument/2006/relationships/image" Target="../media/image43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tmp"/><Relationship Id="rId5" Type="http://schemas.openxmlformats.org/officeDocument/2006/relationships/image" Target="../media/image41.tmp"/><Relationship Id="rId4" Type="http://schemas.openxmlformats.org/officeDocument/2006/relationships/image" Target="../media/image40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55F8A-2A3D-4F4D-8069-080159B7D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09" y="1936044"/>
            <a:ext cx="11498864" cy="4284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day excellence for EVERY child</a:t>
            </a:r>
          </a:p>
          <a:p>
            <a:pPr marL="0" indent="0" algn="ctr">
              <a:buNone/>
            </a:pPr>
            <a:endParaRPr lang="en-US" sz="16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Workshop</a:t>
            </a:r>
          </a:p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Concrete Resources</a:t>
            </a:r>
          </a:p>
          <a:p>
            <a:pPr marL="0" indent="0" algn="ctr">
              <a:buNone/>
            </a:pPr>
            <a:endParaRPr lang="en-US" sz="16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have come that they may have life, and have it to the full.” </a:t>
            </a:r>
          </a:p>
          <a:p>
            <a:pPr algn="ctr"/>
            <a:r>
              <a:rPr lang="en-US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10:10</a:t>
            </a:r>
          </a:p>
          <a:p>
            <a:pPr algn="ctr"/>
            <a:endParaRPr lang="en-US" sz="2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2D0984-7506-4307-9A26-AA99CC108E51}"/>
              </a:ext>
            </a:extLst>
          </p:cNvPr>
          <p:cNvSpPr txBox="1"/>
          <p:nvPr/>
        </p:nvSpPr>
        <p:spPr>
          <a:xfrm>
            <a:off x="1196363" y="328585"/>
            <a:ext cx="9798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TASS COMMUNITY: </a:t>
            </a:r>
          </a:p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 AND LEARNING TOGETHER</a:t>
            </a:r>
            <a:endParaRPr lang="en-GB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E5E715-55D6-40D6-97A1-BF52D01F9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04" y="328585"/>
            <a:ext cx="1127339" cy="1261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1466BD-D2B7-4000-81A0-75BB75F6F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038" y="292377"/>
            <a:ext cx="1127858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86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791790"/>
            <a:ext cx="10058400" cy="749976"/>
          </a:xfrm>
        </p:spPr>
        <p:txBody>
          <a:bodyPr>
            <a:normAutofit/>
          </a:bodyPr>
          <a:lstStyle/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Base Ten</a:t>
            </a:r>
            <a:endParaRPr lang="en-GB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331891-F8C2-4BA2-B697-FC40AEF942FA}"/>
              </a:ext>
            </a:extLst>
          </p:cNvPr>
          <p:cNvSpPr txBox="1"/>
          <p:nvPr/>
        </p:nvSpPr>
        <p:spPr>
          <a:xfrm>
            <a:off x="397565" y="1826082"/>
            <a:ext cx="784555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They consist of ones cubes, tens rods, flat hundred squares and thousand blocks, which children can use to build and represent numbers.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They are a fantastic visual way for children to understand the relationship between ones, tens, hundreds and thousands.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They help children to see when they need to exchange, e.g. 10 ones for a 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They can also be used to represent decimals and percentages.</a:t>
            </a:r>
            <a:endParaRPr lang="en-GB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E43058-C720-47D2-B593-12F1CE123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433" y="1826082"/>
            <a:ext cx="2962688" cy="2610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C06FC0-B105-4FBA-985D-CA4386316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433" y="4436296"/>
            <a:ext cx="1631632" cy="16299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FB07B5-D2B2-42FC-B60D-FAF42635F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065" y="4429307"/>
            <a:ext cx="1337134" cy="162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51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791790"/>
            <a:ext cx="10058400" cy="749976"/>
          </a:xfrm>
        </p:spPr>
        <p:txBody>
          <a:bodyPr>
            <a:normAutofit/>
          </a:bodyPr>
          <a:lstStyle/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Place Value </a:t>
            </a:r>
            <a:r>
              <a:rPr lang="en-US" b="1" spc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ounters</a:t>
            </a:r>
            <a:endParaRPr lang="en-GB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331891-F8C2-4BA2-B697-FC40AEF942FA}"/>
              </a:ext>
            </a:extLst>
          </p:cNvPr>
          <p:cNvSpPr txBox="1"/>
          <p:nvPr/>
        </p:nvSpPr>
        <p:spPr>
          <a:xfrm>
            <a:off x="596348" y="1939571"/>
            <a:ext cx="769951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They are similar to Base 10, but are all the same size.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They are used mainly in Year 3 onwards.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They enable pupils to work with much larger numbers more easily.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They can be used to represent decimal numbers.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They prevent children from becoming over-reliant on being able to see the difference in size of numbers represented by Base 10.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C60AE-2F24-4F2E-AFFF-EE5048B8D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61" y="1939572"/>
            <a:ext cx="3031615" cy="2446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5F6618-869B-4716-9765-08DE3CE46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61" y="4385716"/>
            <a:ext cx="1510748" cy="1790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E3B5C0-C940-4274-8197-A798804B9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290" y="4385716"/>
            <a:ext cx="1483186" cy="179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05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791790"/>
            <a:ext cx="10058400" cy="749976"/>
          </a:xfrm>
        </p:spPr>
        <p:txBody>
          <a:bodyPr>
            <a:normAutofit/>
          </a:bodyPr>
          <a:lstStyle/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Double Sided </a:t>
            </a:r>
            <a:r>
              <a:rPr lang="en-US" b="1" spc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ounters</a:t>
            </a:r>
            <a:endParaRPr lang="en-GB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331891-F8C2-4BA2-B697-FC40AEF942FA}"/>
              </a:ext>
            </a:extLst>
          </p:cNvPr>
          <p:cNvSpPr txBox="1"/>
          <p:nvPr/>
        </p:nvSpPr>
        <p:spPr>
          <a:xfrm>
            <a:off x="596348" y="2183662"/>
            <a:ext cx="769951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2-sided counters are a simple but very effective resource.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They have a diverse range of uses and can be used to support a wide range of </a:t>
            </a:r>
            <a:r>
              <a:rPr lang="en-US" sz="2800" dirty="0" err="1"/>
              <a:t>maths</a:t>
            </a:r>
            <a:r>
              <a:rPr lang="en-US" sz="2800" dirty="0"/>
              <a:t> concepts across all year groups, e.g. arrays of multiplication facts in Year 3, algebra in Year 6.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They can be a great way to help children solve problems.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2C29D-62D9-47F9-B189-6938D2B72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504" y="4639334"/>
            <a:ext cx="1563756" cy="1607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C0A333-1B7C-44CF-A6FF-E9FCED81F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25" y="1886562"/>
            <a:ext cx="2924583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8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791790"/>
            <a:ext cx="10058400" cy="749976"/>
          </a:xfrm>
        </p:spPr>
        <p:txBody>
          <a:bodyPr>
            <a:normAutofit/>
          </a:bodyPr>
          <a:lstStyle/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Cuisenaire Rods</a:t>
            </a:r>
            <a:endParaRPr lang="en-GB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331891-F8C2-4BA2-B697-FC40AEF942FA}"/>
              </a:ext>
            </a:extLst>
          </p:cNvPr>
          <p:cNvSpPr txBox="1"/>
          <p:nvPr/>
        </p:nvSpPr>
        <p:spPr>
          <a:xfrm>
            <a:off x="774063" y="1907641"/>
            <a:ext cx="638754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Cuisenaire rods are </a:t>
            </a:r>
            <a:r>
              <a:rPr lang="en-US" sz="2800" dirty="0" err="1"/>
              <a:t>colour</a:t>
            </a:r>
            <a:r>
              <a:rPr lang="en-US" sz="2800" dirty="0"/>
              <a:t> coded depending on their size (from 1cm to 10cm).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They provide an interactive, hands on way to explore </a:t>
            </a:r>
            <a:r>
              <a:rPr lang="en-US" sz="2800" dirty="0" err="1"/>
              <a:t>maths</a:t>
            </a:r>
            <a:r>
              <a:rPr lang="en-US" sz="2800" dirty="0"/>
              <a:t> concepts, such as number bonds, fractions, decimals and ratio.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They can also be used to represent bar models to help with problem solving.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8D9E47-98C6-4A20-873D-238CE7D18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686" y="1867858"/>
            <a:ext cx="2754071" cy="2017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A6EF12-3FD5-4FC7-825D-CAEEEE528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95" y="4086878"/>
            <a:ext cx="3922642" cy="21358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EF5AF8-F2F3-461A-8DCF-90B651FC4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95" y="2539685"/>
            <a:ext cx="1333686" cy="14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19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791790"/>
            <a:ext cx="10058400" cy="749976"/>
          </a:xfrm>
        </p:spPr>
        <p:txBody>
          <a:bodyPr>
            <a:normAutofit/>
          </a:bodyPr>
          <a:lstStyle/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Other Resources</a:t>
            </a:r>
            <a:endParaRPr lang="en-GB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C6564F-866D-4463-93FE-D81F46134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431" y="1901438"/>
            <a:ext cx="2020958" cy="2008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1FA85E-209A-4D61-ACEE-65AD90FA8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20" y="4030209"/>
            <a:ext cx="2917913" cy="2203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09A2CA-675D-46B7-A95A-789E08A391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62" y="4057598"/>
            <a:ext cx="2917913" cy="21764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59BE5A-418A-4A1C-98B5-8318AEF165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52" y="1853773"/>
            <a:ext cx="2779990" cy="22038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C8F087-08D0-4ED5-8959-BF16103E6B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8" y="1901438"/>
            <a:ext cx="2746233" cy="19549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AE9844E-43CF-41AA-A21A-9295E4103C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97" y="4237387"/>
            <a:ext cx="2604038" cy="190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44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791790"/>
            <a:ext cx="10058400" cy="749976"/>
          </a:xfrm>
        </p:spPr>
        <p:txBody>
          <a:bodyPr>
            <a:normAutofit/>
          </a:bodyPr>
          <a:lstStyle/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Representations</a:t>
            </a:r>
            <a:endParaRPr lang="en-GB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47883-C040-4DBD-99AC-60852EF4C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04" y="1918634"/>
            <a:ext cx="1405467" cy="13473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EB5281-360A-4B59-A28A-A6CC915C8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6" y="4124955"/>
            <a:ext cx="3103432" cy="21434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AC259D-CD76-4724-834A-0497F840B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288" y="2256261"/>
            <a:ext cx="3411564" cy="9097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564CF2-9874-4CBF-9A3D-236AF6E976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69" y="2034380"/>
            <a:ext cx="3099708" cy="11423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2955111-7208-4584-A8FA-68BA323E9934}"/>
              </a:ext>
            </a:extLst>
          </p:cNvPr>
          <p:cNvSpPr txBox="1"/>
          <p:nvPr/>
        </p:nvSpPr>
        <p:spPr>
          <a:xfrm>
            <a:off x="2041252" y="2000311"/>
            <a:ext cx="1967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part whole models</a:t>
            </a:r>
            <a:endParaRPr lang="en-GB" sz="2800" dirty="0">
              <a:solidFill>
                <a:srgbClr val="0070C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8173718-8225-4CCF-A9A1-F8BF64AD05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649" y="3592057"/>
            <a:ext cx="2097206" cy="74987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D4ED3D0-6EB0-48CB-9D93-7193187932F5}"/>
              </a:ext>
            </a:extLst>
          </p:cNvPr>
          <p:cNvSpPr txBox="1"/>
          <p:nvPr/>
        </p:nvSpPr>
        <p:spPr>
          <a:xfrm>
            <a:off x="6095999" y="1812054"/>
            <a:ext cx="3820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number lines and racks</a:t>
            </a:r>
            <a:endParaRPr lang="en-GB" sz="2800" dirty="0">
              <a:solidFill>
                <a:srgbClr val="0070C0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12B12D1-2906-4458-9A1B-538DF6FB82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81" y="3265944"/>
            <a:ext cx="5149567" cy="286935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49E1DB3-4247-4872-BB24-35941CD1D6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31" y="4227443"/>
            <a:ext cx="2470481" cy="19298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2EFB5B5-AF05-4817-80A4-00EA81538EDB}"/>
              </a:ext>
            </a:extLst>
          </p:cNvPr>
          <p:cNvSpPr txBox="1"/>
          <p:nvPr/>
        </p:nvSpPr>
        <p:spPr>
          <a:xfrm>
            <a:off x="9465470" y="3273336"/>
            <a:ext cx="2405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place value charts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15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9D1E463-73F2-4DEC-A9C1-13607E0AF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15">
            <a:off x="1016147" y="3678864"/>
            <a:ext cx="1722695" cy="2464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791790"/>
            <a:ext cx="10058400" cy="749976"/>
          </a:xfrm>
        </p:spPr>
        <p:txBody>
          <a:bodyPr>
            <a:normAutofit/>
          </a:bodyPr>
          <a:lstStyle/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Calculation Booklets</a:t>
            </a:r>
            <a:endParaRPr lang="en-GB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D70CD8-6B67-4C8F-AA88-7D34C9E67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925">
            <a:off x="3068690" y="3548443"/>
            <a:ext cx="1685826" cy="23995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0A533A-93E3-4D40-ABDF-8873D4E8F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3684">
            <a:off x="1403717" y="1947385"/>
            <a:ext cx="1549601" cy="22218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B37FC3-B7DD-4B64-95BF-19026C108C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310">
            <a:off x="2800328" y="1945160"/>
            <a:ext cx="1549600" cy="2244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97E58C-BB66-49F7-A0D6-F68510792F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56" y="2761886"/>
            <a:ext cx="1549601" cy="21961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2A7227-CF98-4FB7-A633-E994EFC140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293" y="1823020"/>
            <a:ext cx="3044708" cy="43495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3A4E391-4279-4C8D-A203-9890F3FC44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719" y="1832465"/>
            <a:ext cx="3035134" cy="435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2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791790"/>
            <a:ext cx="10058400" cy="749976"/>
          </a:xfrm>
        </p:spPr>
        <p:txBody>
          <a:bodyPr>
            <a:norm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Using Concrete Materials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200" y="2095892"/>
            <a:ext cx="109955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Concrete materials, or </a:t>
            </a:r>
            <a:r>
              <a:rPr lang="en-US" sz="2800" dirty="0" err="1"/>
              <a:t>maths</a:t>
            </a:r>
            <a:r>
              <a:rPr lang="en-US" sz="2800" dirty="0"/>
              <a:t> manipulatives, are the hands-on resources used in classrooms to develop children’s understanding of mathematical concepts.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It was not long ago that these concrete resources were relegated to KS1 classrooms only. </a:t>
            </a:r>
            <a:r>
              <a:rPr lang="en-US" sz="2800" dirty="0"/>
              <a:t>With increasing numbers of schools adopting a mastery approach to teaching </a:t>
            </a:r>
            <a:r>
              <a:rPr lang="en-US" sz="2800" dirty="0" err="1"/>
              <a:t>maths</a:t>
            </a:r>
            <a:r>
              <a:rPr lang="en-US" sz="2800" dirty="0"/>
              <a:t>, manipulatives are now a common feature of </a:t>
            </a:r>
            <a:r>
              <a:rPr lang="en-US" sz="2800" dirty="0" err="1"/>
              <a:t>maths</a:t>
            </a:r>
            <a:r>
              <a:rPr lang="en-US" sz="2800" dirty="0"/>
              <a:t> lessons across all classes at primary school - and even secondary school.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8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791790"/>
            <a:ext cx="10058400" cy="749976"/>
          </a:xfrm>
        </p:spPr>
        <p:txBody>
          <a:bodyPr>
            <a:normAutofit/>
          </a:bodyPr>
          <a:lstStyle/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Using Concrete Materials</a:t>
            </a:r>
            <a:endParaRPr lang="en-GB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067" y="1915069"/>
            <a:ext cx="1064733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 are given guidance on which manipulatives to select and how to use them.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time, children are guided towards making their own choice of manipulatives - this allows them to take ownership of their own learning and development. </a:t>
            </a:r>
          </a:p>
          <a:p>
            <a:endParaRPr lang="en-US" sz="2800" dirty="0"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li"/>
                <a:ea typeface="+mn-ea"/>
                <a:cs typeface="+mn-cs"/>
              </a:rPr>
              <a:t>Concrete materials, or manipulatives, should play a central role 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uli"/>
                <a:ea typeface="+mn-ea"/>
                <a:cs typeface="+mn-cs"/>
              </a:rPr>
              <a:t>maths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li"/>
                <a:ea typeface="+mn-ea"/>
                <a:cs typeface="+mn-cs"/>
              </a:rPr>
              <a:t> teaching.  They are not just for young pupils, and also not just for those who can’t understand something. They can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li"/>
                <a:ea typeface="+mn-ea"/>
                <a:cs typeface="+mn-cs"/>
              </a:rPr>
              <a:t>always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li"/>
                <a:ea typeface="+mn-ea"/>
                <a:cs typeface="+mn-cs"/>
              </a:rPr>
              <a:t> be of help to build or deepen understanding of a mathematical concept.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16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791790"/>
            <a:ext cx="10058400" cy="749976"/>
          </a:xfrm>
        </p:spPr>
        <p:txBody>
          <a:bodyPr>
            <a:normAutofit/>
          </a:bodyPr>
          <a:lstStyle/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Using Concrete Materials</a:t>
            </a:r>
            <a:endParaRPr lang="en-GB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5826" y="1875312"/>
            <a:ext cx="1026381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At </a:t>
            </a:r>
            <a:r>
              <a:rPr lang="en-US" sz="2800" dirty="0" err="1"/>
              <a:t>Totley</a:t>
            </a:r>
            <a:r>
              <a:rPr lang="en-US" sz="2800" dirty="0"/>
              <a:t> All Saints, we follow a mastery approach to </a:t>
            </a:r>
            <a:r>
              <a:rPr lang="en-US" sz="2800" dirty="0" err="1"/>
              <a:t>maths</a:t>
            </a:r>
            <a:r>
              <a:rPr lang="en-US" sz="2800" dirty="0"/>
              <a:t>.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>
                <a:solidFill>
                  <a:srgbClr val="111111"/>
                </a:solidFill>
                <a:effectLst/>
              </a:rPr>
              <a:t>Mastery is when a </a:t>
            </a:r>
            <a:r>
              <a:rPr lang="en-US" sz="2800" b="1" i="0" dirty="0">
                <a:solidFill>
                  <a:srgbClr val="111111"/>
                </a:solidFill>
                <a:effectLst/>
              </a:rPr>
              <a:t>mathematical concept or skill</a:t>
            </a:r>
            <a:r>
              <a:rPr lang="en-US" sz="2800" b="0" i="0" dirty="0">
                <a:solidFill>
                  <a:srgbClr val="111111"/>
                </a:solidFill>
                <a:effectLst/>
              </a:rPr>
              <a:t> has been mastered.</a:t>
            </a:r>
          </a:p>
          <a:p>
            <a:endParaRPr lang="en-US" sz="2800" dirty="0">
              <a:solidFill>
                <a:srgbClr val="111111"/>
              </a:solidFill>
            </a:endParaRPr>
          </a:p>
          <a:p>
            <a:r>
              <a:rPr lang="en-US" sz="2800" b="0" i="0" dirty="0">
                <a:solidFill>
                  <a:srgbClr val="111111"/>
                </a:solidFill>
                <a:effectLst/>
              </a:rPr>
              <a:t>This means that a child  can:</a:t>
            </a:r>
            <a:endParaRPr lang="en-US" sz="600" b="0" i="0" dirty="0">
              <a:solidFill>
                <a:srgbClr val="111111"/>
              </a:solidFill>
              <a:effectLst/>
            </a:endParaRPr>
          </a:p>
          <a:p>
            <a:endParaRPr lang="en-US" sz="800" b="0" i="0" dirty="0">
              <a:solidFill>
                <a:srgbClr val="111111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11111"/>
                </a:solidFill>
                <a:effectLst/>
              </a:rPr>
              <a:t>show it in multiple ways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11111"/>
                </a:solidFill>
                <a:effectLst/>
              </a:rPr>
              <a:t>use mathematical language to explain their ideas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11111"/>
                </a:solidFill>
                <a:effectLst/>
              </a:rPr>
              <a:t>indepe</a:t>
            </a:r>
            <a:r>
              <a:rPr lang="en-US" sz="2800" b="0" i="0" dirty="0">
                <a:effectLst/>
              </a:rPr>
              <a:t>n</a:t>
            </a:r>
            <a:r>
              <a:rPr lang="en-US" sz="2800" b="0" i="0" dirty="0">
                <a:solidFill>
                  <a:srgbClr val="111111"/>
                </a:solidFill>
                <a:effectLst/>
              </a:rPr>
              <a:t>dently apply the concept to new problems in unfamiliar situations</a:t>
            </a:r>
            <a:r>
              <a:rPr lang="en-US" sz="2800" dirty="0">
                <a:solidFill>
                  <a:srgbClr val="585858"/>
                </a:solidFill>
              </a:rPr>
              <a:t>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6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791790"/>
            <a:ext cx="10058400" cy="749976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Five Big Ideas of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Maths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Mastery</a:t>
            </a:r>
            <a:endParaRPr lang="en-GB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BEF0DE-88BC-4010-8B23-88DC6492F186}"/>
              </a:ext>
            </a:extLst>
          </p:cNvPr>
          <p:cNvSpPr txBox="1"/>
          <p:nvPr/>
        </p:nvSpPr>
        <p:spPr>
          <a:xfrm>
            <a:off x="616224" y="1647783"/>
            <a:ext cx="11430001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i="0" u="none" strike="noStrike" baseline="0" dirty="0">
                <a:solidFill>
                  <a:srgbClr val="528135"/>
                </a:solidFill>
              </a:rPr>
              <a:t>Coherence</a:t>
            </a:r>
            <a:r>
              <a:rPr lang="en-GB" sz="3200" dirty="0">
                <a:solidFill>
                  <a:srgbClr val="528135"/>
                </a:solidFill>
              </a:rPr>
              <a:t> -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Lessons are broken down into small connected steps that gradually build up from what a child already knows to the introduction of new concepts. </a:t>
            </a:r>
          </a:p>
          <a:p>
            <a:r>
              <a:rPr lang="en-GB" sz="3200" b="1" i="0" u="sng" strike="noStrike" baseline="0" dirty="0">
                <a:solidFill>
                  <a:srgbClr val="528135"/>
                </a:solidFill>
              </a:rPr>
              <a:t>Representation and Structure </a:t>
            </a:r>
            <a:r>
              <a:rPr lang="en-GB" sz="3200" dirty="0">
                <a:solidFill>
                  <a:srgbClr val="528135"/>
                </a:solidFill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Representations are used in lessons to show children a visual representation of the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maths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they are doing. </a:t>
            </a:r>
          </a:p>
          <a:p>
            <a:r>
              <a:rPr lang="en-GB" sz="3200" b="1" i="0" u="none" strike="noStrike" baseline="0" dirty="0">
                <a:solidFill>
                  <a:srgbClr val="528135"/>
                </a:solidFill>
              </a:rPr>
              <a:t>Mathematical Thinking </a:t>
            </a:r>
            <a:r>
              <a:rPr lang="en-GB" sz="3200" dirty="0">
                <a:solidFill>
                  <a:srgbClr val="528135"/>
                </a:solidFill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Children work on ideas by discussing with others and explaining their reasoning, rather than being told how to think. </a:t>
            </a:r>
          </a:p>
          <a:p>
            <a:r>
              <a:rPr lang="en-GB" sz="3200" b="1" i="0" u="none" strike="noStrike" baseline="0" dirty="0">
                <a:solidFill>
                  <a:srgbClr val="528135"/>
                </a:solidFill>
              </a:rPr>
              <a:t>Fluency </a:t>
            </a:r>
            <a:r>
              <a:rPr lang="en-GB" sz="3200" dirty="0">
                <a:solidFill>
                  <a:srgbClr val="528135"/>
                </a:solidFill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Quick and efficient recall of facts and procedures is vital, so that it can be applied in different contexts. </a:t>
            </a:r>
          </a:p>
          <a:p>
            <a:r>
              <a:rPr lang="en-GB" sz="3200" b="1" i="0" u="none" strike="noStrike" baseline="0" dirty="0">
                <a:solidFill>
                  <a:srgbClr val="528135"/>
                </a:solidFill>
              </a:rPr>
              <a:t>Variation </a:t>
            </a:r>
            <a:r>
              <a:rPr lang="en-GB" sz="3200" dirty="0">
                <a:solidFill>
                  <a:srgbClr val="528135"/>
                </a:solidFill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The teacher often represents the concept being taught in more than one way, to develop a deeper understanding. Children are also given the opportunity to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practise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their skills in varied ways, by making connections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71275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55253"/>
            <a:ext cx="10058400" cy="749976"/>
          </a:xfrm>
        </p:spPr>
        <p:txBody>
          <a:bodyPr>
            <a:normAutofit/>
          </a:bodyPr>
          <a:lstStyle/>
          <a:p>
            <a:pPr algn="ctr"/>
            <a:r>
              <a:rPr lang="en-US" b="1" spc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 – Pictorial - Abstract</a:t>
            </a:r>
            <a:endParaRPr lang="en-GB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2EB8F4-E315-4EBD-A3D0-110AE169E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8" y="1395311"/>
            <a:ext cx="8189844" cy="490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1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791790"/>
            <a:ext cx="10058400" cy="749976"/>
          </a:xfrm>
        </p:spPr>
        <p:txBody>
          <a:bodyPr>
            <a:normAutofit/>
          </a:bodyPr>
          <a:lstStyle/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Numicon</a:t>
            </a:r>
            <a:endParaRPr lang="en-GB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A22CC-8DBB-4E08-873B-1379F057A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791" y="1905019"/>
            <a:ext cx="3388408" cy="26768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BCE27E-A4E8-4030-BA12-9608C51FD102}"/>
              </a:ext>
            </a:extLst>
          </p:cNvPr>
          <p:cNvSpPr txBox="1"/>
          <p:nvPr/>
        </p:nvSpPr>
        <p:spPr>
          <a:xfrm>
            <a:off x="742956" y="1928229"/>
            <a:ext cx="695076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Each Numicon shape contains holes, representing numbers from 1 to 10.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It is an excellent, multi-sensory way for children to develop  a sense of number.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Patterns are structured so that number relationships can be seen and experienced.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Numbers can be compared easily.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Pieces are weighted according to size.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They can be used from FS2 to Year 6.</a:t>
            </a:r>
            <a:endParaRPr lang="en-GB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79218B-E0A3-4017-B61E-27F85D0F0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791" y="4674683"/>
            <a:ext cx="1559502" cy="15926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C6DB30-BE85-4DAE-8840-F37F65D88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294" y="5085469"/>
            <a:ext cx="1828906" cy="78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47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791790"/>
            <a:ext cx="10058400" cy="749976"/>
          </a:xfrm>
        </p:spPr>
        <p:txBody>
          <a:bodyPr>
            <a:normAutofit/>
          </a:bodyPr>
          <a:lstStyle/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Tens Frames</a:t>
            </a:r>
            <a:endParaRPr lang="en-GB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BCE27E-A4E8-4030-BA12-9608C51FD102}"/>
              </a:ext>
            </a:extLst>
          </p:cNvPr>
          <p:cNvSpPr txBox="1"/>
          <p:nvPr/>
        </p:nvSpPr>
        <p:spPr>
          <a:xfrm>
            <a:off x="699049" y="1861968"/>
            <a:ext cx="695076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These are rectangular frames split into ten sections.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They help children to learn basic number facts.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They help children to </a:t>
            </a:r>
            <a:r>
              <a:rPr lang="en-US" sz="2800" dirty="0" err="1"/>
              <a:t>visualise</a:t>
            </a:r>
            <a:r>
              <a:rPr lang="en-US" sz="2800" dirty="0"/>
              <a:t> numbers within ten and beyond.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They are an excellent representation when bridging ten e.g. 8 + 7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They can be used to add and subtract decimals in upper KS2.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C19BF-CB7F-425B-8C94-5C8C93E03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28" y="3557695"/>
            <a:ext cx="1867161" cy="2705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84285-1A19-4993-98EA-B7CE8F1C6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815" y="3557695"/>
            <a:ext cx="1713084" cy="15358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FAFACF-1F07-490D-84A9-12F204A02B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815" y="1861968"/>
            <a:ext cx="3699973" cy="164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72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791790"/>
            <a:ext cx="10058400" cy="749976"/>
          </a:xfrm>
        </p:spPr>
        <p:txBody>
          <a:bodyPr>
            <a:normAutofit/>
          </a:bodyPr>
          <a:lstStyle/>
          <a:p>
            <a:pPr algn="ctr"/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Rekenreks</a:t>
            </a:r>
            <a:endParaRPr lang="en-GB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331891-F8C2-4BA2-B697-FC40AEF942FA}"/>
              </a:ext>
            </a:extLst>
          </p:cNvPr>
          <p:cNvSpPr txBox="1"/>
          <p:nvPr/>
        </p:nvSpPr>
        <p:spPr>
          <a:xfrm>
            <a:off x="596348" y="1831766"/>
            <a:ext cx="769951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These come as a bead string of 20 beads in two rows of ten or 100 beads in ten rows of ten, with five red and five white beads on each rod.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They give a visual model encouraging children to build numbers in groups of five and ten and to use doubling and halving strategies and to solve addition and subtraction problems.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They help give a mental image, which helps to build automaticity of number facts.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They support children to </a:t>
            </a:r>
            <a:r>
              <a:rPr lang="en-US" sz="2800" dirty="0" err="1"/>
              <a:t>subitise</a:t>
            </a:r>
            <a:r>
              <a:rPr lang="en-US" sz="2800" dirty="0"/>
              <a:t> numbers.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E471C6-37A5-4AA3-B83F-23F9DD094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61" y="3977929"/>
            <a:ext cx="1686160" cy="22767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29F028-76E3-4084-92EF-3F175C0A7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824" y="4964361"/>
            <a:ext cx="1633828" cy="12288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864562-3562-4AB5-B4DB-8C8DAE9BC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824" y="3941489"/>
            <a:ext cx="1686160" cy="96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290A3D2-AB19-4512-A713-3C647B811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965" y="1939571"/>
            <a:ext cx="1843939" cy="19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952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F8CCA10A4A4249B533D52C142C97DD" ma:contentTypeVersion="14" ma:contentTypeDescription="Create a new document." ma:contentTypeScope="" ma:versionID="c391308cd33c467f01f9c479651313c0">
  <xsd:schema xmlns:xsd="http://www.w3.org/2001/XMLSchema" xmlns:xs="http://www.w3.org/2001/XMLSchema" xmlns:p="http://schemas.microsoft.com/office/2006/metadata/properties" xmlns:ns3="01a9a199-3db3-4edb-81d1-6b38f92a50d4" xmlns:ns4="3f4d2768-f28d-44d4-91c1-ab98e6782d30" targetNamespace="http://schemas.microsoft.com/office/2006/metadata/properties" ma:root="true" ma:fieldsID="a78cc19b7b81880c43549c19c721c5c9" ns3:_="" ns4:_="">
    <xsd:import namespace="01a9a199-3db3-4edb-81d1-6b38f92a50d4"/>
    <xsd:import namespace="3f4d2768-f28d-44d4-91c1-ab98e6782d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9a199-3db3-4edb-81d1-6b38f92a50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4d2768-f28d-44d4-91c1-ab98e6782d3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D9DCA6-D3A3-44D9-9264-A1FD86057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a9a199-3db3-4edb-81d1-6b38f92a50d4"/>
    <ds:schemaRef ds:uri="3f4d2768-f28d-44d4-91c1-ab98e6782d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2346EB-D5FB-4ABA-B946-3CE210E53F49}">
  <ds:schemaRefs>
    <ds:schemaRef ds:uri="http://www.w3.org/XML/1998/namespace"/>
    <ds:schemaRef ds:uri="http://purl.org/dc/terms/"/>
    <ds:schemaRef ds:uri="http://schemas.microsoft.com/office/2006/documentManagement/types"/>
    <ds:schemaRef ds:uri="01a9a199-3db3-4edb-81d1-6b38f92a50d4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f4d2768-f28d-44d4-91c1-ab98e6782d30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4EE015D-DB67-4CE9-AE4A-68F2C6DBAD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966</TotalTime>
  <Words>913</Words>
  <Application>Microsoft Office PowerPoint</Application>
  <PresentationFormat>Widescreen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Muli</vt:lpstr>
      <vt:lpstr>Retrospect</vt:lpstr>
      <vt:lpstr>PowerPoint Presentation</vt:lpstr>
      <vt:lpstr>Using Concrete Materials</vt:lpstr>
      <vt:lpstr>Using Concrete Materials</vt:lpstr>
      <vt:lpstr>Using Concrete Materials</vt:lpstr>
      <vt:lpstr>The Five Big Ideas of Maths Mastery</vt:lpstr>
      <vt:lpstr>Concrete – Pictorial - Abstract</vt:lpstr>
      <vt:lpstr>Numicon</vt:lpstr>
      <vt:lpstr>Tens Frames</vt:lpstr>
      <vt:lpstr>Rekenreks</vt:lpstr>
      <vt:lpstr>Base Ten</vt:lpstr>
      <vt:lpstr>Place Value Counters</vt:lpstr>
      <vt:lpstr>Double Sided Counters</vt:lpstr>
      <vt:lpstr>Cuisenaire Rods</vt:lpstr>
      <vt:lpstr>Other Resources</vt:lpstr>
      <vt:lpstr>Representations</vt:lpstr>
      <vt:lpstr>Calculation Booklets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Bendall</dc:creator>
  <cp:lastModifiedBy>Tracy Soar</cp:lastModifiedBy>
  <cp:revision>172</cp:revision>
  <dcterms:created xsi:type="dcterms:W3CDTF">2022-06-05T09:34:49Z</dcterms:created>
  <dcterms:modified xsi:type="dcterms:W3CDTF">2024-06-19T14:24:16Z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0x0101005FF8CCA10A4A4249B533D52C142C97DD</vt:lpwstr>
  </property>
</Properties>
</file>