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4"/>
  </p:sldMasterIdLst>
  <p:sldIdLst>
    <p:sldId id="282" r:id="rId5"/>
    <p:sldId id="277" r:id="rId6"/>
    <p:sldId id="295" r:id="rId7"/>
    <p:sldId id="294" r:id="rId8"/>
    <p:sldId id="292" r:id="rId9"/>
    <p:sldId id="284" r:id="rId10"/>
    <p:sldId id="287" r:id="rId11"/>
    <p:sldId id="288" r:id="rId12"/>
    <p:sldId id="286" r:id="rId13"/>
    <p:sldId id="289" r:id="rId14"/>
    <p:sldId id="291" r:id="rId15"/>
    <p:sldId id="299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Soar" userId="4b88983e-fa10-491b-81a1-23e8535c64e5" providerId="ADAL" clId="{2F0899D6-F83F-40C8-B8E4-C1E264B2866E}"/>
    <pc:docChg chg="undo custSel addSld delSld modSld sldOrd">
      <pc:chgData name="Tracy Soar" userId="4b88983e-fa10-491b-81a1-23e8535c64e5" providerId="ADAL" clId="{2F0899D6-F83F-40C8-B8E4-C1E264B2866E}" dt="2023-11-08T10:45:29.397" v="3816" actId="1076"/>
      <pc:docMkLst>
        <pc:docMk/>
      </pc:docMkLst>
      <pc:sldChg chg="modSp del mod ord">
        <pc:chgData name="Tracy Soar" userId="4b88983e-fa10-491b-81a1-23e8535c64e5" providerId="ADAL" clId="{2F0899D6-F83F-40C8-B8E4-C1E264B2866E}" dt="2023-10-25T09:25:37.433" v="1582" actId="47"/>
        <pc:sldMkLst>
          <pc:docMk/>
          <pc:sldMk cId="1777223118" sldId="258"/>
        </pc:sldMkLst>
        <pc:spChg chg="mod">
          <ac:chgData name="Tracy Soar" userId="4b88983e-fa10-491b-81a1-23e8535c64e5" providerId="ADAL" clId="{2F0899D6-F83F-40C8-B8E4-C1E264B2866E}" dt="2023-10-25T08:41:30.332" v="76" actId="20577"/>
          <ac:spMkLst>
            <pc:docMk/>
            <pc:sldMk cId="1777223118" sldId="258"/>
            <ac:spMk id="7" creationId="{00000000-0000-0000-0000-000000000000}"/>
          </ac:spMkLst>
        </pc:spChg>
      </pc:sldChg>
      <pc:sldChg chg="add del">
        <pc:chgData name="Tracy Soar" userId="4b88983e-fa10-491b-81a1-23e8535c64e5" providerId="ADAL" clId="{2F0899D6-F83F-40C8-B8E4-C1E264B2866E}" dt="2023-10-25T09:25:26.563" v="1580" actId="47"/>
        <pc:sldMkLst>
          <pc:docMk/>
          <pc:sldMk cId="714360557" sldId="259"/>
        </pc:sldMkLst>
      </pc:sldChg>
      <pc:sldChg chg="del">
        <pc:chgData name="Tracy Soar" userId="4b88983e-fa10-491b-81a1-23e8535c64e5" providerId="ADAL" clId="{2F0899D6-F83F-40C8-B8E4-C1E264B2866E}" dt="2023-10-25T08:40:06.454" v="25" actId="47"/>
        <pc:sldMkLst>
          <pc:docMk/>
          <pc:sldMk cId="2824620885" sldId="260"/>
        </pc:sldMkLst>
      </pc:sldChg>
      <pc:sldChg chg="del">
        <pc:chgData name="Tracy Soar" userId="4b88983e-fa10-491b-81a1-23e8535c64e5" providerId="ADAL" clId="{2F0899D6-F83F-40C8-B8E4-C1E264B2866E}" dt="2023-10-25T08:39:58.628" v="9" actId="47"/>
        <pc:sldMkLst>
          <pc:docMk/>
          <pc:sldMk cId="876853822" sldId="261"/>
        </pc:sldMkLst>
      </pc:sldChg>
      <pc:sldChg chg="del">
        <pc:chgData name="Tracy Soar" userId="4b88983e-fa10-491b-81a1-23e8535c64e5" providerId="ADAL" clId="{2F0899D6-F83F-40C8-B8E4-C1E264B2866E}" dt="2023-10-25T08:40:04.069" v="17" actId="47"/>
        <pc:sldMkLst>
          <pc:docMk/>
          <pc:sldMk cId="389401656" sldId="262"/>
        </pc:sldMkLst>
      </pc:sldChg>
      <pc:sldChg chg="del">
        <pc:chgData name="Tracy Soar" userId="4b88983e-fa10-491b-81a1-23e8535c64e5" providerId="ADAL" clId="{2F0899D6-F83F-40C8-B8E4-C1E264B2866E}" dt="2023-10-25T08:40:02.270" v="14" actId="47"/>
        <pc:sldMkLst>
          <pc:docMk/>
          <pc:sldMk cId="3908231482" sldId="263"/>
        </pc:sldMkLst>
      </pc:sldChg>
      <pc:sldChg chg="del">
        <pc:chgData name="Tracy Soar" userId="4b88983e-fa10-491b-81a1-23e8535c64e5" providerId="ADAL" clId="{2F0899D6-F83F-40C8-B8E4-C1E264B2866E}" dt="2023-10-25T08:40:02.825" v="15" actId="47"/>
        <pc:sldMkLst>
          <pc:docMk/>
          <pc:sldMk cId="3712551984" sldId="264"/>
        </pc:sldMkLst>
      </pc:sldChg>
      <pc:sldChg chg="del">
        <pc:chgData name="Tracy Soar" userId="4b88983e-fa10-491b-81a1-23e8535c64e5" providerId="ADAL" clId="{2F0899D6-F83F-40C8-B8E4-C1E264B2866E}" dt="2023-10-25T08:40:03.426" v="16" actId="47"/>
        <pc:sldMkLst>
          <pc:docMk/>
          <pc:sldMk cId="4106633905" sldId="265"/>
        </pc:sldMkLst>
      </pc:sldChg>
      <pc:sldChg chg="del">
        <pc:chgData name="Tracy Soar" userId="4b88983e-fa10-491b-81a1-23e8535c64e5" providerId="ADAL" clId="{2F0899D6-F83F-40C8-B8E4-C1E264B2866E}" dt="2023-10-25T08:40:05.605" v="21" actId="47"/>
        <pc:sldMkLst>
          <pc:docMk/>
          <pc:sldMk cId="292661230" sldId="266"/>
        </pc:sldMkLst>
      </pc:sldChg>
      <pc:sldChg chg="del">
        <pc:chgData name="Tracy Soar" userId="4b88983e-fa10-491b-81a1-23e8535c64e5" providerId="ADAL" clId="{2F0899D6-F83F-40C8-B8E4-C1E264B2866E}" dt="2023-10-25T08:40:05.906" v="22" actId="47"/>
        <pc:sldMkLst>
          <pc:docMk/>
          <pc:sldMk cId="397807777" sldId="267"/>
        </pc:sldMkLst>
      </pc:sldChg>
      <pc:sldChg chg="delSp del mod">
        <pc:chgData name="Tracy Soar" userId="4b88983e-fa10-491b-81a1-23e8535c64e5" providerId="ADAL" clId="{2F0899D6-F83F-40C8-B8E4-C1E264B2866E}" dt="2023-10-25T08:39:49.103" v="8" actId="47"/>
        <pc:sldMkLst>
          <pc:docMk/>
          <pc:sldMk cId="287128660" sldId="268"/>
        </pc:sldMkLst>
        <pc:picChg chg="del">
          <ac:chgData name="Tracy Soar" userId="4b88983e-fa10-491b-81a1-23e8535c64e5" providerId="ADAL" clId="{2F0899D6-F83F-40C8-B8E4-C1E264B2866E}" dt="2023-10-25T08:38:11.953" v="0" actId="478"/>
          <ac:picMkLst>
            <pc:docMk/>
            <pc:sldMk cId="287128660" sldId="268"/>
            <ac:picMk id="6" creationId="{00000000-0000-0000-0000-000000000000}"/>
          </ac:picMkLst>
        </pc:picChg>
      </pc:sldChg>
      <pc:sldChg chg="del">
        <pc:chgData name="Tracy Soar" userId="4b88983e-fa10-491b-81a1-23e8535c64e5" providerId="ADAL" clId="{2F0899D6-F83F-40C8-B8E4-C1E264B2866E}" dt="2023-10-25T08:40:04.570" v="18" actId="47"/>
        <pc:sldMkLst>
          <pc:docMk/>
          <pc:sldMk cId="1193130168" sldId="272"/>
        </pc:sldMkLst>
      </pc:sldChg>
      <pc:sldChg chg="del">
        <pc:chgData name="Tracy Soar" userId="4b88983e-fa10-491b-81a1-23e8535c64e5" providerId="ADAL" clId="{2F0899D6-F83F-40C8-B8E4-C1E264B2866E}" dt="2023-10-25T08:40:06.955" v="26" actId="47"/>
        <pc:sldMkLst>
          <pc:docMk/>
          <pc:sldMk cId="3679165889" sldId="273"/>
        </pc:sldMkLst>
      </pc:sldChg>
      <pc:sldChg chg="del">
        <pc:chgData name="Tracy Soar" userId="4b88983e-fa10-491b-81a1-23e8535c64e5" providerId="ADAL" clId="{2F0899D6-F83F-40C8-B8E4-C1E264B2866E}" dt="2023-10-25T08:39:59.230" v="11" actId="47"/>
        <pc:sldMkLst>
          <pc:docMk/>
          <pc:sldMk cId="3694118449" sldId="274"/>
        </pc:sldMkLst>
      </pc:sldChg>
      <pc:sldChg chg="del">
        <pc:chgData name="Tracy Soar" userId="4b88983e-fa10-491b-81a1-23e8535c64e5" providerId="ADAL" clId="{2F0899D6-F83F-40C8-B8E4-C1E264B2866E}" dt="2023-10-25T08:40:07.310" v="27" actId="47"/>
        <pc:sldMkLst>
          <pc:docMk/>
          <pc:sldMk cId="1367241076" sldId="276"/>
        </pc:sldMkLst>
      </pc:sldChg>
      <pc:sldChg chg="addSp delSp modSp add del mod ord">
        <pc:chgData name="Tracy Soar" userId="4b88983e-fa10-491b-81a1-23e8535c64e5" providerId="ADAL" clId="{2F0899D6-F83F-40C8-B8E4-C1E264B2866E}" dt="2023-11-06T10:55:33.346" v="3252" actId="20577"/>
        <pc:sldMkLst>
          <pc:docMk/>
          <pc:sldMk cId="3640483281" sldId="277"/>
        </pc:sldMkLst>
        <pc:spChg chg="mod">
          <ac:chgData name="Tracy Soar" userId="4b88983e-fa10-491b-81a1-23e8535c64e5" providerId="ADAL" clId="{2F0899D6-F83F-40C8-B8E4-C1E264B2866E}" dt="2023-11-01T09:55:16.400" v="2654" actId="20577"/>
          <ac:spMkLst>
            <pc:docMk/>
            <pc:sldMk cId="3640483281" sldId="277"/>
            <ac:spMk id="2" creationId="{00000000-0000-0000-0000-000000000000}"/>
          </ac:spMkLst>
        </pc:spChg>
        <pc:spChg chg="mod">
          <ac:chgData name="Tracy Soar" userId="4b88983e-fa10-491b-81a1-23e8535c64e5" providerId="ADAL" clId="{2F0899D6-F83F-40C8-B8E4-C1E264B2866E}" dt="2023-11-06T10:55:33.346" v="3252" actId="20577"/>
          <ac:spMkLst>
            <pc:docMk/>
            <pc:sldMk cId="3640483281" sldId="277"/>
            <ac:spMk id="5" creationId="{00000000-0000-0000-0000-000000000000}"/>
          </ac:spMkLst>
        </pc:spChg>
        <pc:picChg chg="add del">
          <ac:chgData name="Tracy Soar" userId="4b88983e-fa10-491b-81a1-23e8535c64e5" providerId="ADAL" clId="{2F0899D6-F83F-40C8-B8E4-C1E264B2866E}" dt="2023-11-01T09:54:50.520" v="2609" actId="478"/>
          <ac:picMkLst>
            <pc:docMk/>
            <pc:sldMk cId="3640483281" sldId="277"/>
            <ac:picMk id="3" creationId="{F7922BBB-58AC-430D-9E09-A4D9B3A3FF02}"/>
          </ac:picMkLst>
        </pc:picChg>
      </pc:sldChg>
      <pc:sldChg chg="del">
        <pc:chgData name="Tracy Soar" userId="4b88983e-fa10-491b-81a1-23e8535c64e5" providerId="ADAL" clId="{2F0899D6-F83F-40C8-B8E4-C1E264B2866E}" dt="2023-10-25T08:39:59.029" v="10" actId="47"/>
        <pc:sldMkLst>
          <pc:docMk/>
          <pc:sldMk cId="447512539" sldId="278"/>
        </pc:sldMkLst>
      </pc:sldChg>
      <pc:sldChg chg="del">
        <pc:chgData name="Tracy Soar" userId="4b88983e-fa10-491b-81a1-23e8535c64e5" providerId="ADAL" clId="{2F0899D6-F83F-40C8-B8E4-C1E264B2866E}" dt="2023-10-25T08:40:05.065" v="19" actId="47"/>
        <pc:sldMkLst>
          <pc:docMk/>
          <pc:sldMk cId="1637650413" sldId="279"/>
        </pc:sldMkLst>
      </pc:sldChg>
      <pc:sldChg chg="del">
        <pc:chgData name="Tracy Soar" userId="4b88983e-fa10-491b-81a1-23e8535c64e5" providerId="ADAL" clId="{2F0899D6-F83F-40C8-B8E4-C1E264B2866E}" dt="2023-10-25T08:40:05.420" v="20" actId="47"/>
        <pc:sldMkLst>
          <pc:docMk/>
          <pc:sldMk cId="2136936321" sldId="280"/>
        </pc:sldMkLst>
      </pc:sldChg>
      <pc:sldChg chg="del">
        <pc:chgData name="Tracy Soar" userId="4b88983e-fa10-491b-81a1-23e8535c64e5" providerId="ADAL" clId="{2F0899D6-F83F-40C8-B8E4-C1E264B2866E}" dt="2023-10-25T08:40:06.100" v="23" actId="47"/>
        <pc:sldMkLst>
          <pc:docMk/>
          <pc:sldMk cId="2270980973" sldId="281"/>
        </pc:sldMkLst>
      </pc:sldChg>
      <pc:sldChg chg="addSp delSp modSp mod">
        <pc:chgData name="Tracy Soar" userId="4b88983e-fa10-491b-81a1-23e8535c64e5" providerId="ADAL" clId="{2F0899D6-F83F-40C8-B8E4-C1E264B2866E}" dt="2023-10-25T09:45:20.867" v="1952" actId="27636"/>
        <pc:sldMkLst>
          <pc:docMk/>
          <pc:sldMk cId="3848386725" sldId="282"/>
        </pc:sldMkLst>
        <pc:spChg chg="mod">
          <ac:chgData name="Tracy Soar" userId="4b88983e-fa10-491b-81a1-23e8535c64e5" providerId="ADAL" clId="{2F0899D6-F83F-40C8-B8E4-C1E264B2866E}" dt="2023-10-25T09:45:20.867" v="1952" actId="27636"/>
          <ac:spMkLst>
            <pc:docMk/>
            <pc:sldMk cId="3848386725" sldId="282"/>
            <ac:spMk id="3" creationId="{16855F8A-2A3D-4F4D-8069-080159B7DF45}"/>
          </ac:spMkLst>
        </pc:spChg>
        <pc:spChg chg="mod">
          <ac:chgData name="Tracy Soar" userId="4b88983e-fa10-491b-81a1-23e8535c64e5" providerId="ADAL" clId="{2F0899D6-F83F-40C8-B8E4-C1E264B2866E}" dt="2023-10-25T08:57:13.630" v="893" actId="207"/>
          <ac:spMkLst>
            <pc:docMk/>
            <pc:sldMk cId="3848386725" sldId="282"/>
            <ac:spMk id="7" creationId="{F32D0984-7506-4307-9A26-AA99CC108E51}"/>
          </ac:spMkLst>
        </pc:spChg>
        <pc:picChg chg="add mod">
          <ac:chgData name="Tracy Soar" userId="4b88983e-fa10-491b-81a1-23e8535c64e5" providerId="ADAL" clId="{2F0899D6-F83F-40C8-B8E4-C1E264B2866E}" dt="2023-10-25T08:38:46.377" v="4" actId="14100"/>
          <ac:picMkLst>
            <pc:docMk/>
            <pc:sldMk cId="3848386725" sldId="282"/>
            <ac:picMk id="2" creationId="{EEE5E715-55D6-40D6-97A1-BF52D01F911B}"/>
          </ac:picMkLst>
        </pc:picChg>
        <pc:picChg chg="del">
          <ac:chgData name="Tracy Soar" userId="4b88983e-fa10-491b-81a1-23e8535c64e5" providerId="ADAL" clId="{2F0899D6-F83F-40C8-B8E4-C1E264B2866E}" dt="2023-10-25T08:38:22.793" v="1" actId="478"/>
          <ac:picMkLst>
            <pc:docMk/>
            <pc:sldMk cId="3848386725" sldId="282"/>
            <ac:picMk id="4" creationId="{BE818119-FA8B-4097-B5D5-23E30A9D2DA8}"/>
          </ac:picMkLst>
        </pc:picChg>
        <pc:picChg chg="add mod">
          <ac:chgData name="Tracy Soar" userId="4b88983e-fa10-491b-81a1-23e8535c64e5" providerId="ADAL" clId="{2F0899D6-F83F-40C8-B8E4-C1E264B2866E}" dt="2023-10-25T08:39:26.930" v="7" actId="1076"/>
          <ac:picMkLst>
            <pc:docMk/>
            <pc:sldMk cId="3848386725" sldId="282"/>
            <ac:picMk id="5" creationId="{BA1466BD-D2B7-4000-81A0-75BB75F6F11E}"/>
          </ac:picMkLst>
        </pc:picChg>
      </pc:sldChg>
      <pc:sldChg chg="del">
        <pc:chgData name="Tracy Soar" userId="4b88983e-fa10-491b-81a1-23e8535c64e5" providerId="ADAL" clId="{2F0899D6-F83F-40C8-B8E4-C1E264B2866E}" dt="2023-10-25T08:40:06.300" v="24" actId="47"/>
        <pc:sldMkLst>
          <pc:docMk/>
          <pc:sldMk cId="1030396470" sldId="283"/>
        </pc:sldMkLst>
      </pc:sldChg>
      <pc:sldChg chg="modSp new del mod">
        <pc:chgData name="Tracy Soar" userId="4b88983e-fa10-491b-81a1-23e8535c64e5" providerId="ADAL" clId="{2F0899D6-F83F-40C8-B8E4-C1E264B2866E}" dt="2023-10-25T08:45:39.913" v="175" actId="47"/>
        <pc:sldMkLst>
          <pc:docMk/>
          <pc:sldMk cId="1620059737" sldId="283"/>
        </pc:sldMkLst>
        <pc:spChg chg="mod">
          <ac:chgData name="Tracy Soar" userId="4b88983e-fa10-491b-81a1-23e8535c64e5" providerId="ADAL" clId="{2F0899D6-F83F-40C8-B8E4-C1E264B2866E}" dt="2023-10-25T08:45:29.877" v="173" actId="20577"/>
          <ac:spMkLst>
            <pc:docMk/>
            <pc:sldMk cId="1620059737" sldId="283"/>
            <ac:spMk id="2" creationId="{06A31CFC-13E9-4D42-B25D-76517078D570}"/>
          </ac:spMkLst>
        </pc:spChg>
      </pc:sldChg>
      <pc:sldChg chg="del">
        <pc:chgData name="Tracy Soar" userId="4b88983e-fa10-491b-81a1-23e8535c64e5" providerId="ADAL" clId="{2F0899D6-F83F-40C8-B8E4-C1E264B2866E}" dt="2023-10-25T08:40:00.612" v="12" actId="47"/>
        <pc:sldMkLst>
          <pc:docMk/>
          <pc:sldMk cId="590917199" sldId="284"/>
        </pc:sldMkLst>
      </pc:sldChg>
      <pc:sldChg chg="addSp modSp add mod">
        <pc:chgData name="Tracy Soar" userId="4b88983e-fa10-491b-81a1-23e8535c64e5" providerId="ADAL" clId="{2F0899D6-F83F-40C8-B8E4-C1E264B2866E}" dt="2023-10-25T08:59:55.631" v="969" actId="1076"/>
        <pc:sldMkLst>
          <pc:docMk/>
          <pc:sldMk cId="4167884551" sldId="284"/>
        </pc:sldMkLst>
        <pc:spChg chg="mod">
          <ac:chgData name="Tracy Soar" userId="4b88983e-fa10-491b-81a1-23e8535c64e5" providerId="ADAL" clId="{2F0899D6-F83F-40C8-B8E4-C1E264B2866E}" dt="2023-10-25T08:59:55.631" v="969" actId="1076"/>
          <ac:spMkLst>
            <pc:docMk/>
            <pc:sldMk cId="4167884551" sldId="284"/>
            <ac:spMk id="2" creationId="{00000000-0000-0000-0000-000000000000}"/>
          </ac:spMkLst>
        </pc:spChg>
        <pc:spChg chg="mod">
          <ac:chgData name="Tracy Soar" userId="4b88983e-fa10-491b-81a1-23e8535c64e5" providerId="ADAL" clId="{2F0899D6-F83F-40C8-B8E4-C1E264B2866E}" dt="2023-10-25T08:56:23.618" v="880" actId="20577"/>
          <ac:spMkLst>
            <pc:docMk/>
            <pc:sldMk cId="4167884551" sldId="284"/>
            <ac:spMk id="5" creationId="{00000000-0000-0000-0000-000000000000}"/>
          </ac:spMkLst>
        </pc:spChg>
        <pc:picChg chg="add mod">
          <ac:chgData name="Tracy Soar" userId="4b88983e-fa10-491b-81a1-23e8535c64e5" providerId="ADAL" clId="{2F0899D6-F83F-40C8-B8E4-C1E264B2866E}" dt="2023-10-25T08:56:14.420" v="875" actId="1076"/>
          <ac:picMkLst>
            <pc:docMk/>
            <pc:sldMk cId="4167884551" sldId="284"/>
            <ac:picMk id="3" creationId="{DD5BA7CC-9A41-409A-A5EC-A63A801F5D9A}"/>
          </ac:picMkLst>
        </pc:picChg>
      </pc:sldChg>
      <pc:sldChg chg="addSp delSp modSp add del mod ord">
        <pc:chgData name="Tracy Soar" userId="4b88983e-fa10-491b-81a1-23e8535c64e5" providerId="ADAL" clId="{2F0899D6-F83F-40C8-B8E4-C1E264B2866E}" dt="2023-10-25T09:24:34.392" v="1573" actId="47"/>
        <pc:sldMkLst>
          <pc:docMk/>
          <pc:sldMk cId="2050386592" sldId="285"/>
        </pc:sldMkLst>
        <pc:spChg chg="del mod">
          <ac:chgData name="Tracy Soar" userId="4b88983e-fa10-491b-81a1-23e8535c64e5" providerId="ADAL" clId="{2F0899D6-F83F-40C8-B8E4-C1E264B2866E}" dt="2023-10-25T08:49:28.911" v="300" actId="478"/>
          <ac:spMkLst>
            <pc:docMk/>
            <pc:sldMk cId="2050386592" sldId="285"/>
            <ac:spMk id="2" creationId="{00000000-0000-0000-0000-000000000000}"/>
          </ac:spMkLst>
        </pc:spChg>
        <pc:spChg chg="del mod">
          <ac:chgData name="Tracy Soar" userId="4b88983e-fa10-491b-81a1-23e8535c64e5" providerId="ADAL" clId="{2F0899D6-F83F-40C8-B8E4-C1E264B2866E}" dt="2023-10-25T08:53:51.371" v="842"/>
          <ac:spMkLst>
            <pc:docMk/>
            <pc:sldMk cId="2050386592" sldId="285"/>
            <ac:spMk id="5" creationId="{00000000-0000-0000-0000-000000000000}"/>
          </ac:spMkLst>
        </pc:spChg>
        <pc:picChg chg="add del mod">
          <ac:chgData name="Tracy Soar" userId="4b88983e-fa10-491b-81a1-23e8535c64e5" providerId="ADAL" clId="{2F0899D6-F83F-40C8-B8E4-C1E264B2866E}" dt="2023-10-25T08:55:26.540" v="857" actId="21"/>
          <ac:picMkLst>
            <pc:docMk/>
            <pc:sldMk cId="2050386592" sldId="285"/>
            <ac:picMk id="4" creationId="{2EE28ED2-E8AE-4F50-9FF9-A7F12BFC9127}"/>
          </ac:picMkLst>
        </pc:picChg>
      </pc:sldChg>
      <pc:sldChg chg="del">
        <pc:chgData name="Tracy Soar" userId="4b88983e-fa10-491b-81a1-23e8535c64e5" providerId="ADAL" clId="{2F0899D6-F83F-40C8-B8E4-C1E264B2866E}" dt="2023-10-25T08:40:01.035" v="13" actId="47"/>
        <pc:sldMkLst>
          <pc:docMk/>
          <pc:sldMk cId="2296950869" sldId="285"/>
        </pc:sldMkLst>
      </pc:sldChg>
      <pc:sldChg chg="addSp delSp modSp add mod">
        <pc:chgData name="Tracy Soar" userId="4b88983e-fa10-491b-81a1-23e8535c64e5" providerId="ADAL" clId="{2F0899D6-F83F-40C8-B8E4-C1E264B2866E}" dt="2023-10-25T09:31:58.910" v="1650" actId="20577"/>
        <pc:sldMkLst>
          <pc:docMk/>
          <pc:sldMk cId="1070461069" sldId="286"/>
        </pc:sldMkLst>
        <pc:spChg chg="mod">
          <ac:chgData name="Tracy Soar" userId="4b88983e-fa10-491b-81a1-23e8535c64e5" providerId="ADAL" clId="{2F0899D6-F83F-40C8-B8E4-C1E264B2866E}" dt="2023-10-25T09:31:58.910" v="1650" actId="20577"/>
          <ac:spMkLst>
            <pc:docMk/>
            <pc:sldMk cId="1070461069" sldId="286"/>
            <ac:spMk id="2" creationId="{00000000-0000-0000-0000-000000000000}"/>
          </ac:spMkLst>
        </pc:spChg>
        <pc:spChg chg="del mod">
          <ac:chgData name="Tracy Soar" userId="4b88983e-fa10-491b-81a1-23e8535c64e5" providerId="ADAL" clId="{2F0899D6-F83F-40C8-B8E4-C1E264B2866E}" dt="2023-10-25T09:25:16.781" v="1579"/>
          <ac:spMkLst>
            <pc:docMk/>
            <pc:sldMk cId="1070461069" sldId="286"/>
            <ac:spMk id="5" creationId="{00000000-0000-0000-0000-000000000000}"/>
          </ac:spMkLst>
        </pc:spChg>
        <pc:spChg chg="add mod">
          <ac:chgData name="Tracy Soar" userId="4b88983e-fa10-491b-81a1-23e8535c64e5" providerId="ADAL" clId="{2F0899D6-F83F-40C8-B8E4-C1E264B2866E}" dt="2023-10-25T09:31:38.155" v="1614" actId="404"/>
          <ac:spMkLst>
            <pc:docMk/>
            <pc:sldMk cId="1070461069" sldId="286"/>
            <ac:spMk id="8" creationId="{9A63B6F2-B419-40E2-AF03-97466242C7B6}"/>
          </ac:spMkLst>
        </pc:spChg>
        <pc:picChg chg="add del mod">
          <ac:chgData name="Tracy Soar" userId="4b88983e-fa10-491b-81a1-23e8535c64e5" providerId="ADAL" clId="{2F0899D6-F83F-40C8-B8E4-C1E264B2866E}" dt="2023-10-25T09:29:16.993" v="1600" actId="478"/>
          <ac:picMkLst>
            <pc:docMk/>
            <pc:sldMk cId="1070461069" sldId="286"/>
            <ac:picMk id="4" creationId="{C85D9D26-60AC-48FA-8D1F-DB9950EA6B08}"/>
          </ac:picMkLst>
        </pc:picChg>
        <pc:picChg chg="add mod">
          <ac:chgData name="Tracy Soar" userId="4b88983e-fa10-491b-81a1-23e8535c64e5" providerId="ADAL" clId="{2F0899D6-F83F-40C8-B8E4-C1E264B2866E}" dt="2023-10-25T09:29:56.034" v="1604" actId="1076"/>
          <ac:picMkLst>
            <pc:docMk/>
            <pc:sldMk cId="1070461069" sldId="286"/>
            <ac:picMk id="7" creationId="{1B69EA58-C48E-438A-9BFF-131641E3CCD2}"/>
          </ac:picMkLst>
        </pc:picChg>
      </pc:sldChg>
      <pc:sldChg chg="addSp delSp modSp add mod ord">
        <pc:chgData name="Tracy Soar" userId="4b88983e-fa10-491b-81a1-23e8535c64e5" providerId="ADAL" clId="{2F0899D6-F83F-40C8-B8E4-C1E264B2866E}" dt="2023-10-25T09:11:20.004" v="1330" actId="20577"/>
        <pc:sldMkLst>
          <pc:docMk/>
          <pc:sldMk cId="954389958" sldId="287"/>
        </pc:sldMkLst>
        <pc:spChg chg="mod">
          <ac:chgData name="Tracy Soar" userId="4b88983e-fa10-491b-81a1-23e8535c64e5" providerId="ADAL" clId="{2F0899D6-F83F-40C8-B8E4-C1E264B2866E}" dt="2023-10-25T09:11:20.004" v="1330" actId="20577"/>
          <ac:spMkLst>
            <pc:docMk/>
            <pc:sldMk cId="954389958" sldId="287"/>
            <ac:spMk id="2" creationId="{00000000-0000-0000-0000-000000000000}"/>
          </ac:spMkLst>
        </pc:spChg>
        <pc:spChg chg="del mod">
          <ac:chgData name="Tracy Soar" userId="4b88983e-fa10-491b-81a1-23e8535c64e5" providerId="ADAL" clId="{2F0899D6-F83F-40C8-B8E4-C1E264B2866E}" dt="2023-10-25T09:01:37.537" v="1016"/>
          <ac:spMkLst>
            <pc:docMk/>
            <pc:sldMk cId="954389958" sldId="287"/>
            <ac:spMk id="5" creationId="{00000000-0000-0000-0000-000000000000}"/>
          </ac:spMkLst>
        </pc:spChg>
        <pc:picChg chg="add mod">
          <ac:chgData name="Tracy Soar" userId="4b88983e-fa10-491b-81a1-23e8535c64e5" providerId="ADAL" clId="{2F0899D6-F83F-40C8-B8E4-C1E264B2866E}" dt="2023-10-25T09:05:54.759" v="1076" actId="1076"/>
          <ac:picMkLst>
            <pc:docMk/>
            <pc:sldMk cId="954389958" sldId="287"/>
            <ac:picMk id="4" creationId="{A0180F7C-6490-43CB-8024-F06D68A38266}"/>
          </ac:picMkLst>
        </pc:picChg>
        <pc:picChg chg="add mod">
          <ac:chgData name="Tracy Soar" userId="4b88983e-fa10-491b-81a1-23e8535c64e5" providerId="ADAL" clId="{2F0899D6-F83F-40C8-B8E4-C1E264B2866E}" dt="2023-10-25T09:05:57.093" v="1077" actId="1076"/>
          <ac:picMkLst>
            <pc:docMk/>
            <pc:sldMk cId="954389958" sldId="287"/>
            <ac:picMk id="7" creationId="{C5C366C1-1452-4D31-89C8-E77991CBEA3B}"/>
          </ac:picMkLst>
        </pc:picChg>
        <pc:picChg chg="add mod">
          <ac:chgData name="Tracy Soar" userId="4b88983e-fa10-491b-81a1-23e8535c64e5" providerId="ADAL" clId="{2F0899D6-F83F-40C8-B8E4-C1E264B2866E}" dt="2023-10-25T09:05:25.019" v="1067" actId="1076"/>
          <ac:picMkLst>
            <pc:docMk/>
            <pc:sldMk cId="954389958" sldId="287"/>
            <ac:picMk id="9" creationId="{F42FF1FB-711A-48DD-921B-09425B856C95}"/>
          </ac:picMkLst>
        </pc:picChg>
        <pc:picChg chg="add mod">
          <ac:chgData name="Tracy Soar" userId="4b88983e-fa10-491b-81a1-23e8535c64e5" providerId="ADAL" clId="{2F0899D6-F83F-40C8-B8E4-C1E264B2866E}" dt="2023-10-25T09:06:59.152" v="1084" actId="1076"/>
          <ac:picMkLst>
            <pc:docMk/>
            <pc:sldMk cId="954389958" sldId="287"/>
            <ac:picMk id="11" creationId="{F15A06A2-6527-4712-BB59-9A8E1DFB8A02}"/>
          </ac:picMkLst>
        </pc:picChg>
        <pc:picChg chg="add del mod">
          <ac:chgData name="Tracy Soar" userId="4b88983e-fa10-491b-81a1-23e8535c64e5" providerId="ADAL" clId="{2F0899D6-F83F-40C8-B8E4-C1E264B2866E}" dt="2023-10-25T09:06:07.899" v="1079" actId="478"/>
          <ac:picMkLst>
            <pc:docMk/>
            <pc:sldMk cId="954389958" sldId="287"/>
            <ac:picMk id="13" creationId="{1BC5B852-911E-4B24-A3DA-A9F446450C37}"/>
          </ac:picMkLst>
        </pc:picChg>
        <pc:picChg chg="add mod">
          <ac:chgData name="Tracy Soar" userId="4b88983e-fa10-491b-81a1-23e8535c64e5" providerId="ADAL" clId="{2F0899D6-F83F-40C8-B8E4-C1E264B2866E}" dt="2023-10-25T09:05:44.110" v="1073" actId="1076"/>
          <ac:picMkLst>
            <pc:docMk/>
            <pc:sldMk cId="954389958" sldId="287"/>
            <ac:picMk id="15" creationId="{80CEE3E2-1376-488E-9E69-EDD4C40BF56D}"/>
          </ac:picMkLst>
        </pc:picChg>
        <pc:picChg chg="add mod">
          <ac:chgData name="Tracy Soar" userId="4b88983e-fa10-491b-81a1-23e8535c64e5" providerId="ADAL" clId="{2F0899D6-F83F-40C8-B8E4-C1E264B2866E}" dt="2023-10-25T09:06:55.859" v="1083" actId="1076"/>
          <ac:picMkLst>
            <pc:docMk/>
            <pc:sldMk cId="954389958" sldId="287"/>
            <ac:picMk id="17" creationId="{126B348F-35DB-4192-8787-71DFCF12FF1A}"/>
          </ac:picMkLst>
        </pc:picChg>
      </pc:sldChg>
      <pc:sldChg chg="addSp delSp modSp add mod">
        <pc:chgData name="Tracy Soar" userId="4b88983e-fa10-491b-81a1-23e8535c64e5" providerId="ADAL" clId="{2F0899D6-F83F-40C8-B8E4-C1E264B2866E}" dt="2023-10-25T09:22:40.465" v="1572" actId="1076"/>
        <pc:sldMkLst>
          <pc:docMk/>
          <pc:sldMk cId="840114498" sldId="288"/>
        </pc:sldMkLst>
        <pc:spChg chg="mod">
          <ac:chgData name="Tracy Soar" userId="4b88983e-fa10-491b-81a1-23e8535c64e5" providerId="ADAL" clId="{2F0899D6-F83F-40C8-B8E4-C1E264B2866E}" dt="2023-10-25T09:14:08.516" v="1378" actId="20577"/>
          <ac:spMkLst>
            <pc:docMk/>
            <pc:sldMk cId="840114498" sldId="288"/>
            <ac:spMk id="2" creationId="{00000000-0000-0000-0000-000000000000}"/>
          </ac:spMkLst>
        </pc:spChg>
        <pc:spChg chg="add del mod">
          <ac:chgData name="Tracy Soar" userId="4b88983e-fa10-491b-81a1-23e8535c64e5" providerId="ADAL" clId="{2F0899D6-F83F-40C8-B8E4-C1E264B2866E}" dt="2023-10-25T09:22:13.112" v="1565" actId="1076"/>
          <ac:spMkLst>
            <pc:docMk/>
            <pc:sldMk cId="840114498" sldId="288"/>
            <ac:spMk id="5" creationId="{00000000-0000-0000-0000-000000000000}"/>
          </ac:spMkLst>
        </pc:spChg>
        <pc:spChg chg="add mod">
          <ac:chgData name="Tracy Soar" userId="4b88983e-fa10-491b-81a1-23e8535c64e5" providerId="ADAL" clId="{2F0899D6-F83F-40C8-B8E4-C1E264B2866E}" dt="2023-10-25T09:22:37.340" v="1571" actId="1076"/>
          <ac:spMkLst>
            <pc:docMk/>
            <pc:sldMk cId="840114498" sldId="288"/>
            <ac:spMk id="6" creationId="{A06CBB51-6030-4F82-8EE5-E86D2F8EEF90}"/>
          </ac:spMkLst>
        </pc:spChg>
        <pc:spChg chg="add mod">
          <ac:chgData name="Tracy Soar" userId="4b88983e-fa10-491b-81a1-23e8535c64e5" providerId="ADAL" clId="{2F0899D6-F83F-40C8-B8E4-C1E264B2866E}" dt="2023-10-25T09:22:10.542" v="1564" actId="1076"/>
          <ac:spMkLst>
            <pc:docMk/>
            <pc:sldMk cId="840114498" sldId="288"/>
            <ac:spMk id="9" creationId="{CF8BAEEF-653D-4FCA-9C18-9C46A6B16FBC}"/>
          </ac:spMkLst>
        </pc:spChg>
        <pc:spChg chg="add mod">
          <ac:chgData name="Tracy Soar" userId="4b88983e-fa10-491b-81a1-23e8535c64e5" providerId="ADAL" clId="{2F0899D6-F83F-40C8-B8E4-C1E264B2866E}" dt="2023-10-25T09:22:07.896" v="1563" actId="1076"/>
          <ac:spMkLst>
            <pc:docMk/>
            <pc:sldMk cId="840114498" sldId="288"/>
            <ac:spMk id="10" creationId="{405733D0-B5F0-419C-9231-9E77E49CEE92}"/>
          </ac:spMkLst>
        </pc:spChg>
        <pc:picChg chg="add mod">
          <ac:chgData name="Tracy Soar" userId="4b88983e-fa10-491b-81a1-23e8535c64e5" providerId="ADAL" clId="{2F0899D6-F83F-40C8-B8E4-C1E264B2866E}" dt="2023-10-25T09:22:40.465" v="1572" actId="1076"/>
          <ac:picMkLst>
            <pc:docMk/>
            <pc:sldMk cId="840114498" sldId="288"/>
            <ac:picMk id="4" creationId="{9E735FE0-75E0-4392-967F-798D1ED95A5A}"/>
          </ac:picMkLst>
        </pc:picChg>
        <pc:picChg chg="add del mod">
          <ac:chgData name="Tracy Soar" userId="4b88983e-fa10-491b-81a1-23e8535c64e5" providerId="ADAL" clId="{2F0899D6-F83F-40C8-B8E4-C1E264B2866E}" dt="2023-10-25T09:17:33.331" v="1482" actId="478"/>
          <ac:picMkLst>
            <pc:docMk/>
            <pc:sldMk cId="840114498" sldId="288"/>
            <ac:picMk id="7" creationId="{ED659CFA-11AA-4303-9382-136831342872}"/>
          </ac:picMkLst>
        </pc:picChg>
        <pc:picChg chg="add mod">
          <ac:chgData name="Tracy Soar" userId="4b88983e-fa10-491b-81a1-23e8535c64e5" providerId="ADAL" clId="{2F0899D6-F83F-40C8-B8E4-C1E264B2866E}" dt="2023-10-25T09:22:20.556" v="1567" actId="1076"/>
          <ac:picMkLst>
            <pc:docMk/>
            <pc:sldMk cId="840114498" sldId="288"/>
            <ac:picMk id="8" creationId="{EA988629-6592-44D0-9797-2AA38EB91FAE}"/>
          </ac:picMkLst>
        </pc:picChg>
        <pc:picChg chg="add mod">
          <ac:chgData name="Tracy Soar" userId="4b88983e-fa10-491b-81a1-23e8535c64e5" providerId="ADAL" clId="{2F0899D6-F83F-40C8-B8E4-C1E264B2866E}" dt="2023-10-25T09:22:24.198" v="1568" actId="1076"/>
          <ac:picMkLst>
            <pc:docMk/>
            <pc:sldMk cId="840114498" sldId="288"/>
            <ac:picMk id="11" creationId="{235BDF1B-FFD9-470A-B48B-D204F0455E80}"/>
          </ac:picMkLst>
        </pc:picChg>
        <pc:picChg chg="add mod">
          <ac:chgData name="Tracy Soar" userId="4b88983e-fa10-491b-81a1-23e8535c64e5" providerId="ADAL" clId="{2F0899D6-F83F-40C8-B8E4-C1E264B2866E}" dt="2023-10-25T09:22:26.604" v="1569" actId="1076"/>
          <ac:picMkLst>
            <pc:docMk/>
            <pc:sldMk cId="840114498" sldId="288"/>
            <ac:picMk id="13" creationId="{B8C32215-9499-46B9-8FCC-1EFB537437F9}"/>
          </ac:picMkLst>
        </pc:picChg>
        <pc:picChg chg="add mod">
          <ac:chgData name="Tracy Soar" userId="4b88983e-fa10-491b-81a1-23e8535c64e5" providerId="ADAL" clId="{2F0899D6-F83F-40C8-B8E4-C1E264B2866E}" dt="2023-10-25T09:22:29.458" v="1570" actId="1076"/>
          <ac:picMkLst>
            <pc:docMk/>
            <pc:sldMk cId="840114498" sldId="288"/>
            <ac:picMk id="15" creationId="{D6C9CE21-5886-4442-A976-584843B4A396}"/>
          </ac:picMkLst>
        </pc:picChg>
      </pc:sldChg>
      <pc:sldChg chg="addSp delSp modSp add mod">
        <pc:chgData name="Tracy Soar" userId="4b88983e-fa10-491b-81a1-23e8535c64e5" providerId="ADAL" clId="{2F0899D6-F83F-40C8-B8E4-C1E264B2866E}" dt="2023-10-25T09:59:01.617" v="2522" actId="1076"/>
        <pc:sldMkLst>
          <pc:docMk/>
          <pc:sldMk cId="1496546236" sldId="289"/>
        </pc:sldMkLst>
        <pc:spChg chg="del mod">
          <ac:chgData name="Tracy Soar" userId="4b88983e-fa10-491b-81a1-23e8535c64e5" providerId="ADAL" clId="{2F0899D6-F83F-40C8-B8E4-C1E264B2866E}" dt="2023-10-25T09:28:58.902" v="1594" actId="478"/>
          <ac:spMkLst>
            <pc:docMk/>
            <pc:sldMk cId="1496546236" sldId="289"/>
            <ac:spMk id="2" creationId="{00000000-0000-0000-0000-000000000000}"/>
          </ac:spMkLst>
        </pc:spChg>
        <pc:spChg chg="del mod">
          <ac:chgData name="Tracy Soar" userId="4b88983e-fa10-491b-81a1-23e8535c64e5" providerId="ADAL" clId="{2F0899D6-F83F-40C8-B8E4-C1E264B2866E}" dt="2023-10-25T09:26:28.811" v="1588"/>
          <ac:spMkLst>
            <pc:docMk/>
            <pc:sldMk cId="1496546236" sldId="289"/>
            <ac:spMk id="5" creationId="{00000000-0000-0000-0000-000000000000}"/>
          </ac:spMkLst>
        </pc:spChg>
        <pc:spChg chg="add del mod">
          <ac:chgData name="Tracy Soar" userId="4b88983e-fa10-491b-81a1-23e8535c64e5" providerId="ADAL" clId="{2F0899D6-F83F-40C8-B8E4-C1E264B2866E}" dt="2023-10-25T09:29:01.591" v="1595" actId="478"/>
          <ac:spMkLst>
            <pc:docMk/>
            <pc:sldMk cId="1496546236" sldId="289"/>
            <ac:spMk id="9" creationId="{0C61B46F-839C-495C-83C2-359DFC21898A}"/>
          </ac:spMkLst>
        </pc:spChg>
        <pc:spChg chg="add mod">
          <ac:chgData name="Tracy Soar" userId="4b88983e-fa10-491b-81a1-23e8535c64e5" providerId="ADAL" clId="{2F0899D6-F83F-40C8-B8E4-C1E264B2866E}" dt="2023-10-25T09:33:53.888" v="1671" actId="1076"/>
          <ac:spMkLst>
            <pc:docMk/>
            <pc:sldMk cId="1496546236" sldId="289"/>
            <ac:spMk id="10" creationId="{846783CD-CC02-437D-93C8-81B7807DBEEB}"/>
          </ac:spMkLst>
        </pc:spChg>
        <pc:spChg chg="add mod">
          <ac:chgData name="Tracy Soar" userId="4b88983e-fa10-491b-81a1-23e8535c64e5" providerId="ADAL" clId="{2F0899D6-F83F-40C8-B8E4-C1E264B2866E}" dt="2023-10-25T09:58:38.697" v="2520" actId="20577"/>
          <ac:spMkLst>
            <pc:docMk/>
            <pc:sldMk cId="1496546236" sldId="289"/>
            <ac:spMk id="11" creationId="{BF387432-A169-4A7A-BB27-F91C02DAF7B6}"/>
          </ac:spMkLst>
        </pc:spChg>
        <pc:picChg chg="add del mod">
          <ac:chgData name="Tracy Soar" userId="4b88983e-fa10-491b-81a1-23e8535c64e5" providerId="ADAL" clId="{2F0899D6-F83F-40C8-B8E4-C1E264B2866E}" dt="2023-10-25T09:26:31.476" v="1589" actId="478"/>
          <ac:picMkLst>
            <pc:docMk/>
            <pc:sldMk cId="1496546236" sldId="289"/>
            <ac:picMk id="4" creationId="{2D5270C2-F630-4F34-8495-07A0F5D53D8F}"/>
          </ac:picMkLst>
        </pc:picChg>
        <pc:picChg chg="add mod">
          <ac:chgData name="Tracy Soar" userId="4b88983e-fa10-491b-81a1-23e8535c64e5" providerId="ADAL" clId="{2F0899D6-F83F-40C8-B8E4-C1E264B2866E}" dt="2023-10-25T09:59:01.617" v="2522" actId="1076"/>
          <ac:picMkLst>
            <pc:docMk/>
            <pc:sldMk cId="1496546236" sldId="289"/>
            <ac:picMk id="7" creationId="{56188272-75F7-4661-B8EE-D51E3609F276}"/>
          </ac:picMkLst>
        </pc:picChg>
        <pc:picChg chg="add del">
          <ac:chgData name="Tracy Soar" userId="4b88983e-fa10-491b-81a1-23e8535c64e5" providerId="ADAL" clId="{2F0899D6-F83F-40C8-B8E4-C1E264B2866E}" dt="2023-10-25T09:40:07.783" v="1821" actId="478"/>
          <ac:picMkLst>
            <pc:docMk/>
            <pc:sldMk cId="1496546236" sldId="289"/>
            <ac:picMk id="12" creationId="{4286C2EB-98E2-4C12-AC54-566D0E894A82}"/>
          </ac:picMkLst>
        </pc:picChg>
      </pc:sldChg>
      <pc:sldChg chg="addSp delSp modSp new del mod">
        <pc:chgData name="Tracy Soar" userId="4b88983e-fa10-491b-81a1-23e8535c64e5" providerId="ADAL" clId="{2F0899D6-F83F-40C8-B8E4-C1E264B2866E}" dt="2023-10-25T09:40:15.707" v="1823" actId="47"/>
        <pc:sldMkLst>
          <pc:docMk/>
          <pc:sldMk cId="350362422" sldId="290"/>
        </pc:sldMkLst>
        <pc:spChg chg="del">
          <ac:chgData name="Tracy Soar" userId="4b88983e-fa10-491b-81a1-23e8535c64e5" providerId="ADAL" clId="{2F0899D6-F83F-40C8-B8E4-C1E264B2866E}" dt="2023-10-25T09:39:35.638" v="1816" actId="478"/>
          <ac:spMkLst>
            <pc:docMk/>
            <pc:sldMk cId="350362422" sldId="290"/>
            <ac:spMk id="2" creationId="{9BB836D7-375C-418E-8403-709B90FDF027}"/>
          </ac:spMkLst>
        </pc:spChg>
        <pc:spChg chg="del">
          <ac:chgData name="Tracy Soar" userId="4b88983e-fa10-491b-81a1-23e8535c64e5" providerId="ADAL" clId="{2F0899D6-F83F-40C8-B8E4-C1E264B2866E}" dt="2023-10-25T09:39:30.850" v="1815" actId="931"/>
          <ac:spMkLst>
            <pc:docMk/>
            <pc:sldMk cId="350362422" sldId="290"/>
            <ac:spMk id="3" creationId="{08B933B1-DE22-4429-A304-BD4923EBDC2B}"/>
          </ac:spMkLst>
        </pc:spChg>
        <pc:spChg chg="add del mod">
          <ac:chgData name="Tracy Soar" userId="4b88983e-fa10-491b-81a1-23e8535c64e5" providerId="ADAL" clId="{2F0899D6-F83F-40C8-B8E4-C1E264B2866E}" dt="2023-10-25T09:39:44.884" v="1819" actId="478"/>
          <ac:spMkLst>
            <pc:docMk/>
            <pc:sldMk cId="350362422" sldId="290"/>
            <ac:spMk id="7" creationId="{5606EF3E-5002-4F86-B040-D72AB3B6E21D}"/>
          </ac:spMkLst>
        </pc:spChg>
        <pc:picChg chg="add del mod">
          <ac:chgData name="Tracy Soar" userId="4b88983e-fa10-491b-81a1-23e8535c64e5" providerId="ADAL" clId="{2F0899D6-F83F-40C8-B8E4-C1E264B2866E}" dt="2023-10-25T09:39:40.554" v="1818" actId="478"/>
          <ac:picMkLst>
            <pc:docMk/>
            <pc:sldMk cId="350362422" sldId="290"/>
            <ac:picMk id="5" creationId="{83B326C8-CBB0-473F-846E-0A303F934FBE}"/>
          </ac:picMkLst>
        </pc:picChg>
      </pc:sldChg>
      <pc:sldChg chg="addSp delSp modSp add mod">
        <pc:chgData name="Tracy Soar" userId="4b88983e-fa10-491b-81a1-23e8535c64e5" providerId="ADAL" clId="{2F0899D6-F83F-40C8-B8E4-C1E264B2866E}" dt="2023-10-25T09:41:11.347" v="1870" actId="1076"/>
        <pc:sldMkLst>
          <pc:docMk/>
          <pc:sldMk cId="2543783477" sldId="291"/>
        </pc:sldMkLst>
        <pc:spChg chg="mod">
          <ac:chgData name="Tracy Soar" userId="4b88983e-fa10-491b-81a1-23e8535c64e5" providerId="ADAL" clId="{2F0899D6-F83F-40C8-B8E4-C1E264B2866E}" dt="2023-10-25T09:41:02.166" v="1868" actId="20577"/>
          <ac:spMkLst>
            <pc:docMk/>
            <pc:sldMk cId="2543783477" sldId="291"/>
            <ac:spMk id="2" creationId="{00000000-0000-0000-0000-000000000000}"/>
          </ac:spMkLst>
        </pc:spChg>
        <pc:spChg chg="del mod">
          <ac:chgData name="Tracy Soar" userId="4b88983e-fa10-491b-81a1-23e8535c64e5" providerId="ADAL" clId="{2F0899D6-F83F-40C8-B8E4-C1E264B2866E}" dt="2023-10-25T09:40:29.569" v="1827"/>
          <ac:spMkLst>
            <pc:docMk/>
            <pc:sldMk cId="2543783477" sldId="291"/>
            <ac:spMk id="5" creationId="{00000000-0000-0000-0000-000000000000}"/>
          </ac:spMkLst>
        </pc:spChg>
        <pc:picChg chg="add mod">
          <ac:chgData name="Tracy Soar" userId="4b88983e-fa10-491b-81a1-23e8535c64e5" providerId="ADAL" clId="{2F0899D6-F83F-40C8-B8E4-C1E264B2866E}" dt="2023-10-25T09:41:11.347" v="1870" actId="1076"/>
          <ac:picMkLst>
            <pc:docMk/>
            <pc:sldMk cId="2543783477" sldId="291"/>
            <ac:picMk id="4" creationId="{377686AF-31AE-4EBF-BEA5-3D61A919FCFB}"/>
          </ac:picMkLst>
        </pc:picChg>
      </pc:sldChg>
      <pc:sldChg chg="addSp modSp add mod">
        <pc:chgData name="Tracy Soar" userId="4b88983e-fa10-491b-81a1-23e8535c64e5" providerId="ADAL" clId="{2F0899D6-F83F-40C8-B8E4-C1E264B2866E}" dt="2023-10-25T09:57:33.024" v="2457" actId="1076"/>
        <pc:sldMkLst>
          <pc:docMk/>
          <pc:sldMk cId="2424334636" sldId="292"/>
        </pc:sldMkLst>
        <pc:spChg chg="mod">
          <ac:chgData name="Tracy Soar" userId="4b88983e-fa10-491b-81a1-23e8535c64e5" providerId="ADAL" clId="{2F0899D6-F83F-40C8-B8E4-C1E264B2866E}" dt="2023-10-25T09:57:02.692" v="2454" actId="1076"/>
          <ac:spMkLst>
            <pc:docMk/>
            <pc:sldMk cId="2424334636" sldId="292"/>
            <ac:spMk id="2" creationId="{00000000-0000-0000-0000-000000000000}"/>
          </ac:spMkLst>
        </pc:spChg>
        <pc:spChg chg="mod">
          <ac:chgData name="Tracy Soar" userId="4b88983e-fa10-491b-81a1-23e8535c64e5" providerId="ADAL" clId="{2F0899D6-F83F-40C8-B8E4-C1E264B2866E}" dt="2023-10-25T09:56:52.437" v="2439" actId="21"/>
          <ac:spMkLst>
            <pc:docMk/>
            <pc:sldMk cId="2424334636" sldId="292"/>
            <ac:spMk id="5" creationId="{00000000-0000-0000-0000-000000000000}"/>
          </ac:spMkLst>
        </pc:spChg>
        <pc:picChg chg="add mod">
          <ac:chgData name="Tracy Soar" userId="4b88983e-fa10-491b-81a1-23e8535c64e5" providerId="ADAL" clId="{2F0899D6-F83F-40C8-B8E4-C1E264B2866E}" dt="2023-10-25T09:57:33.024" v="2457" actId="1076"/>
          <ac:picMkLst>
            <pc:docMk/>
            <pc:sldMk cId="2424334636" sldId="292"/>
            <ac:picMk id="4" creationId="{8209DE95-36C9-4A1E-B849-EC3FDAB57FB3}"/>
          </ac:picMkLst>
        </pc:picChg>
      </pc:sldChg>
      <pc:sldChg chg="modSp new del mod ord">
        <pc:chgData name="Tracy Soar" userId="4b88983e-fa10-491b-81a1-23e8535c64e5" providerId="ADAL" clId="{2F0899D6-F83F-40C8-B8E4-C1E264B2866E}" dt="2023-11-01T09:49:08.468" v="2529" actId="47"/>
        <pc:sldMkLst>
          <pc:docMk/>
          <pc:sldMk cId="51574030" sldId="293"/>
        </pc:sldMkLst>
        <pc:spChg chg="mod">
          <ac:chgData name="Tracy Soar" userId="4b88983e-fa10-491b-81a1-23e8535c64e5" providerId="ADAL" clId="{2F0899D6-F83F-40C8-B8E4-C1E264B2866E}" dt="2023-11-01T09:48:39.668" v="2526"/>
          <ac:spMkLst>
            <pc:docMk/>
            <pc:sldMk cId="51574030" sldId="293"/>
            <ac:spMk id="3" creationId="{F5A86A34-67A1-4637-8115-6FD44464F9D0}"/>
          </ac:spMkLst>
        </pc:spChg>
      </pc:sldChg>
      <pc:sldChg chg="add">
        <pc:chgData name="Tracy Soar" userId="4b88983e-fa10-491b-81a1-23e8535c64e5" providerId="ADAL" clId="{2F0899D6-F83F-40C8-B8E4-C1E264B2866E}" dt="2023-11-01T09:48:46.985" v="2527"/>
        <pc:sldMkLst>
          <pc:docMk/>
          <pc:sldMk cId="3609053633" sldId="294"/>
        </pc:sldMkLst>
      </pc:sldChg>
      <pc:sldChg chg="modSp add mod">
        <pc:chgData name="Tracy Soar" userId="4b88983e-fa10-491b-81a1-23e8535c64e5" providerId="ADAL" clId="{2F0899D6-F83F-40C8-B8E4-C1E264B2866E}" dt="2023-11-06T10:55:50.001" v="3255" actId="20577"/>
        <pc:sldMkLst>
          <pc:docMk/>
          <pc:sldMk cId="3240951163" sldId="295"/>
        </pc:sldMkLst>
        <pc:spChg chg="mod">
          <ac:chgData name="Tracy Soar" userId="4b88983e-fa10-491b-81a1-23e8535c64e5" providerId="ADAL" clId="{2F0899D6-F83F-40C8-B8E4-C1E264B2866E}" dt="2023-11-06T10:55:50.001" v="3255" actId="20577"/>
          <ac:spMkLst>
            <pc:docMk/>
            <pc:sldMk cId="3240951163" sldId="295"/>
            <ac:spMk id="5" creationId="{00000000-0000-0000-0000-000000000000}"/>
          </ac:spMkLst>
        </pc:spChg>
      </pc:sldChg>
      <pc:sldChg chg="new del">
        <pc:chgData name="Tracy Soar" userId="4b88983e-fa10-491b-81a1-23e8535c64e5" providerId="ADAL" clId="{2F0899D6-F83F-40C8-B8E4-C1E264B2866E}" dt="2023-11-08T10:14:41.486" v="3258" actId="47"/>
        <pc:sldMkLst>
          <pc:docMk/>
          <pc:sldMk cId="1541214117" sldId="296"/>
        </pc:sldMkLst>
      </pc:sldChg>
      <pc:sldChg chg="addSp delSp modSp add mod">
        <pc:chgData name="Tracy Soar" userId="4b88983e-fa10-491b-81a1-23e8535c64e5" providerId="ADAL" clId="{2F0899D6-F83F-40C8-B8E4-C1E264B2866E}" dt="2023-11-08T10:26:09.459" v="3495" actId="1076"/>
        <pc:sldMkLst>
          <pc:docMk/>
          <pc:sldMk cId="2514751719" sldId="297"/>
        </pc:sldMkLst>
        <pc:spChg chg="mod">
          <ac:chgData name="Tracy Soar" userId="4b88983e-fa10-491b-81a1-23e8535c64e5" providerId="ADAL" clId="{2F0899D6-F83F-40C8-B8E4-C1E264B2866E}" dt="2023-11-08T10:14:57.055" v="3297" actId="20577"/>
          <ac:spMkLst>
            <pc:docMk/>
            <pc:sldMk cId="2514751719" sldId="297"/>
            <ac:spMk id="2" creationId="{00000000-0000-0000-0000-000000000000}"/>
          </ac:spMkLst>
        </pc:spChg>
        <pc:spChg chg="add mod">
          <ac:chgData name="Tracy Soar" userId="4b88983e-fa10-491b-81a1-23e8535c64e5" providerId="ADAL" clId="{2F0899D6-F83F-40C8-B8E4-C1E264B2866E}" dt="2023-11-08T10:23:49.032" v="3430" actId="1076"/>
          <ac:spMkLst>
            <pc:docMk/>
            <pc:sldMk cId="2514751719" sldId="297"/>
            <ac:spMk id="5" creationId="{78E4F2C9-F22F-436E-BD65-2D08E3F88ACB}"/>
          </ac:spMkLst>
        </pc:spChg>
        <pc:spChg chg="add mod">
          <ac:chgData name="Tracy Soar" userId="4b88983e-fa10-491b-81a1-23e8535c64e5" providerId="ADAL" clId="{2F0899D6-F83F-40C8-B8E4-C1E264B2866E}" dt="2023-11-08T10:26:09.459" v="3495" actId="1076"/>
          <ac:spMkLst>
            <pc:docMk/>
            <pc:sldMk cId="2514751719" sldId="297"/>
            <ac:spMk id="11" creationId="{A3ECA206-DD11-49CC-B105-C10E9CF6E490}"/>
          </ac:spMkLst>
        </pc:spChg>
        <pc:picChg chg="add mod">
          <ac:chgData name="Tracy Soar" userId="4b88983e-fa10-491b-81a1-23e8535c64e5" providerId="ADAL" clId="{2F0899D6-F83F-40C8-B8E4-C1E264B2866E}" dt="2023-11-08T10:24:20.383" v="3431" actId="1076"/>
          <ac:picMkLst>
            <pc:docMk/>
            <pc:sldMk cId="2514751719" sldId="297"/>
            <ac:picMk id="3" creationId="{08C92F21-08DD-4220-AEC9-60C24B61CF5E}"/>
          </ac:picMkLst>
        </pc:picChg>
        <pc:picChg chg="del">
          <ac:chgData name="Tracy Soar" userId="4b88983e-fa10-491b-81a1-23e8535c64e5" providerId="ADAL" clId="{2F0899D6-F83F-40C8-B8E4-C1E264B2866E}" dt="2023-11-08T10:14:59.690" v="3298" actId="478"/>
          <ac:picMkLst>
            <pc:docMk/>
            <pc:sldMk cId="2514751719" sldId="297"/>
            <ac:picMk id="4" creationId="{377686AF-31AE-4EBF-BEA5-3D61A919FCFB}"/>
          </ac:picMkLst>
        </pc:picChg>
        <pc:picChg chg="add mod">
          <ac:chgData name="Tracy Soar" userId="4b88983e-fa10-491b-81a1-23e8535c64e5" providerId="ADAL" clId="{2F0899D6-F83F-40C8-B8E4-C1E264B2866E}" dt="2023-11-08T10:24:22.689" v="3432" actId="1076"/>
          <ac:picMkLst>
            <pc:docMk/>
            <pc:sldMk cId="2514751719" sldId="297"/>
            <ac:picMk id="7" creationId="{05327F93-075B-4C1D-A24A-4D0A6763BDCE}"/>
          </ac:picMkLst>
        </pc:picChg>
        <pc:picChg chg="add mod">
          <ac:chgData name="Tracy Soar" userId="4b88983e-fa10-491b-81a1-23e8535c64e5" providerId="ADAL" clId="{2F0899D6-F83F-40C8-B8E4-C1E264B2866E}" dt="2023-11-08T10:25:18.261" v="3438" actId="1076"/>
          <ac:picMkLst>
            <pc:docMk/>
            <pc:sldMk cId="2514751719" sldId="297"/>
            <ac:picMk id="9" creationId="{954D4703-C720-475D-AEF2-B4B16C87F44A}"/>
          </ac:picMkLst>
        </pc:picChg>
        <pc:picChg chg="add del">
          <ac:chgData name="Tracy Soar" userId="4b88983e-fa10-491b-81a1-23e8535c64e5" providerId="ADAL" clId="{2F0899D6-F83F-40C8-B8E4-C1E264B2866E}" dt="2023-11-08T10:25:27.047" v="3440" actId="478"/>
          <ac:picMkLst>
            <pc:docMk/>
            <pc:sldMk cId="2514751719" sldId="297"/>
            <ac:picMk id="10" creationId="{DECEAACC-A56C-46C6-A7B1-0568007BF0DA}"/>
          </ac:picMkLst>
        </pc:picChg>
      </pc:sldChg>
      <pc:sldChg chg="addSp delSp modSp add mod">
        <pc:chgData name="Tracy Soar" userId="4b88983e-fa10-491b-81a1-23e8535c64e5" providerId="ADAL" clId="{2F0899D6-F83F-40C8-B8E4-C1E264B2866E}" dt="2023-11-08T10:34:01.905" v="3774" actId="1076"/>
        <pc:sldMkLst>
          <pc:docMk/>
          <pc:sldMk cId="1838802687" sldId="298"/>
        </pc:sldMkLst>
        <pc:spChg chg="mod">
          <ac:chgData name="Tracy Soar" userId="4b88983e-fa10-491b-81a1-23e8535c64e5" providerId="ADAL" clId="{2F0899D6-F83F-40C8-B8E4-C1E264B2866E}" dt="2023-11-08T10:34:01.905" v="3774" actId="1076"/>
          <ac:spMkLst>
            <pc:docMk/>
            <pc:sldMk cId="1838802687" sldId="298"/>
            <ac:spMk id="2" creationId="{00000000-0000-0000-0000-000000000000}"/>
          </ac:spMkLst>
        </pc:spChg>
        <pc:spChg chg="del">
          <ac:chgData name="Tracy Soar" userId="4b88983e-fa10-491b-81a1-23e8535c64e5" providerId="ADAL" clId="{2F0899D6-F83F-40C8-B8E4-C1E264B2866E}" dt="2023-11-08T10:31:11.328" v="3501" actId="478"/>
          <ac:spMkLst>
            <pc:docMk/>
            <pc:sldMk cId="1838802687" sldId="298"/>
            <ac:spMk id="5" creationId="{78E4F2C9-F22F-436E-BD65-2D08E3F88ACB}"/>
          </ac:spMkLst>
        </pc:spChg>
        <pc:spChg chg="add mod">
          <ac:chgData name="Tracy Soar" userId="4b88983e-fa10-491b-81a1-23e8535c64e5" providerId="ADAL" clId="{2F0899D6-F83F-40C8-B8E4-C1E264B2866E}" dt="2023-11-08T10:33:52.397" v="3772" actId="1076"/>
          <ac:spMkLst>
            <pc:docMk/>
            <pc:sldMk cId="1838802687" sldId="298"/>
            <ac:spMk id="10" creationId="{19D397D1-BAB6-46AA-81C3-336B31E7DFE0}"/>
          </ac:spMkLst>
        </pc:spChg>
        <pc:spChg chg="del">
          <ac:chgData name="Tracy Soar" userId="4b88983e-fa10-491b-81a1-23e8535c64e5" providerId="ADAL" clId="{2F0899D6-F83F-40C8-B8E4-C1E264B2866E}" dt="2023-11-08T10:31:09.323" v="3500" actId="478"/>
          <ac:spMkLst>
            <pc:docMk/>
            <pc:sldMk cId="1838802687" sldId="298"/>
            <ac:spMk id="11" creationId="{A3ECA206-DD11-49CC-B105-C10E9CF6E490}"/>
          </ac:spMkLst>
        </pc:spChg>
        <pc:picChg chg="del">
          <ac:chgData name="Tracy Soar" userId="4b88983e-fa10-491b-81a1-23e8535c64e5" providerId="ADAL" clId="{2F0899D6-F83F-40C8-B8E4-C1E264B2866E}" dt="2023-11-08T10:31:05.149" v="3497" actId="478"/>
          <ac:picMkLst>
            <pc:docMk/>
            <pc:sldMk cId="1838802687" sldId="298"/>
            <ac:picMk id="3" creationId="{08C92F21-08DD-4220-AEC9-60C24B61CF5E}"/>
          </ac:picMkLst>
        </pc:picChg>
        <pc:picChg chg="add mod">
          <ac:chgData name="Tracy Soar" userId="4b88983e-fa10-491b-81a1-23e8535c64e5" providerId="ADAL" clId="{2F0899D6-F83F-40C8-B8E4-C1E264B2866E}" dt="2023-11-08T10:31:45.654" v="3511" actId="1076"/>
          <ac:picMkLst>
            <pc:docMk/>
            <pc:sldMk cId="1838802687" sldId="298"/>
            <ac:picMk id="4" creationId="{9E7E1469-C5E7-4B28-9C0D-3D063D542F0A}"/>
          </ac:picMkLst>
        </pc:picChg>
        <pc:picChg chg="del">
          <ac:chgData name="Tracy Soar" userId="4b88983e-fa10-491b-81a1-23e8535c64e5" providerId="ADAL" clId="{2F0899D6-F83F-40C8-B8E4-C1E264B2866E}" dt="2023-11-08T10:31:06.083" v="3498" actId="478"/>
          <ac:picMkLst>
            <pc:docMk/>
            <pc:sldMk cId="1838802687" sldId="298"/>
            <ac:picMk id="7" creationId="{05327F93-075B-4C1D-A24A-4D0A6763BDCE}"/>
          </ac:picMkLst>
        </pc:picChg>
        <pc:picChg chg="del">
          <ac:chgData name="Tracy Soar" userId="4b88983e-fa10-491b-81a1-23e8535c64e5" providerId="ADAL" clId="{2F0899D6-F83F-40C8-B8E4-C1E264B2866E}" dt="2023-11-08T10:31:07.455" v="3499" actId="478"/>
          <ac:picMkLst>
            <pc:docMk/>
            <pc:sldMk cId="1838802687" sldId="298"/>
            <ac:picMk id="9" creationId="{954D4703-C720-475D-AEF2-B4B16C87F44A}"/>
          </ac:picMkLst>
        </pc:picChg>
      </pc:sldChg>
      <pc:sldChg chg="addSp delSp modSp add mod">
        <pc:chgData name="Tracy Soar" userId="4b88983e-fa10-491b-81a1-23e8535c64e5" providerId="ADAL" clId="{2F0899D6-F83F-40C8-B8E4-C1E264B2866E}" dt="2023-11-08T10:45:29.397" v="3816" actId="1076"/>
        <pc:sldMkLst>
          <pc:docMk/>
          <pc:sldMk cId="2777818523" sldId="299"/>
        </pc:sldMkLst>
        <pc:spChg chg="add mod">
          <ac:chgData name="Tracy Soar" userId="4b88983e-fa10-491b-81a1-23e8535c64e5" providerId="ADAL" clId="{2F0899D6-F83F-40C8-B8E4-C1E264B2866E}" dt="2023-11-08T10:35:30.603" v="3812" actId="1076"/>
          <ac:spMkLst>
            <pc:docMk/>
            <pc:sldMk cId="2777818523" sldId="299"/>
            <ac:spMk id="5" creationId="{32EAEE09-0D97-402E-866D-E43A73F8B702}"/>
          </ac:spMkLst>
        </pc:spChg>
        <pc:picChg chg="del">
          <ac:chgData name="Tracy Soar" userId="4b88983e-fa10-491b-81a1-23e8535c64e5" providerId="ADAL" clId="{2F0899D6-F83F-40C8-B8E4-C1E264B2866E}" dt="2023-11-08T10:34:50.901" v="3776" actId="478"/>
          <ac:picMkLst>
            <pc:docMk/>
            <pc:sldMk cId="2777818523" sldId="299"/>
            <ac:picMk id="4" creationId="{377686AF-31AE-4EBF-BEA5-3D61A919FCFB}"/>
          </ac:picMkLst>
        </pc:picChg>
        <pc:picChg chg="add mod">
          <ac:chgData name="Tracy Soar" userId="4b88983e-fa10-491b-81a1-23e8535c64e5" providerId="ADAL" clId="{2F0899D6-F83F-40C8-B8E4-C1E264B2866E}" dt="2023-11-08T10:45:29.397" v="3816" actId="1076"/>
          <ac:picMkLst>
            <pc:docMk/>
            <pc:sldMk cId="2777818523" sldId="299"/>
            <ac:picMk id="6" creationId="{CF3EBA5A-E3ED-4438-BF97-A13C9B69FB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47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39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7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36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11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65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32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9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50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57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8FC458-74CF-49EC-AEED-A67EF599049E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99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5F8A-2A3D-4F4D-8069-080159B7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09" y="1936044"/>
            <a:ext cx="11498864" cy="4284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day excellence for EVERY child</a:t>
            </a:r>
          </a:p>
          <a:p>
            <a:pPr marL="0" indent="0" algn="ctr">
              <a:buNone/>
            </a:pPr>
            <a:endParaRPr lang="en-US" sz="1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Workshop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Mastering Number</a:t>
            </a:r>
          </a:p>
          <a:p>
            <a:pPr marL="0" indent="0" algn="ctr">
              <a:buNone/>
            </a:pPr>
            <a:endParaRPr lang="en-US" sz="1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have come that they may have life, and have it to the full.” </a:t>
            </a:r>
          </a:p>
          <a:p>
            <a:pPr algn="ctr"/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10:10</a:t>
            </a:r>
          </a:p>
          <a:p>
            <a:pPr algn="ctr"/>
            <a:endParaRPr lang="en-US" sz="2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D0984-7506-4307-9A26-AA99CC108E51}"/>
              </a:ext>
            </a:extLst>
          </p:cNvPr>
          <p:cNvSpPr txBox="1"/>
          <p:nvPr/>
        </p:nvSpPr>
        <p:spPr>
          <a:xfrm>
            <a:off x="1196363" y="328585"/>
            <a:ext cx="979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TASS COMMUNITY: 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AND LEARNING TOGETHER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E5E715-55D6-40D6-97A1-BF52D01F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04" y="328585"/>
            <a:ext cx="1127339" cy="1261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466BD-D2B7-4000-81A0-75BB75F6F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8" y="292377"/>
            <a:ext cx="1127858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8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88272-75F7-4661-B8EE-D51E3609F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25" y="111191"/>
            <a:ext cx="5822919" cy="613673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46783CD-CC02-437D-93C8-81B7807D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865" y="755376"/>
            <a:ext cx="4019351" cy="90467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Strategies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87432-A169-4A7A-BB27-F91C02DAF7B6}"/>
              </a:ext>
            </a:extLst>
          </p:cNvPr>
          <p:cNvSpPr txBox="1"/>
          <p:nvPr/>
        </p:nvSpPr>
        <p:spPr>
          <a:xfrm>
            <a:off x="993276" y="2001902"/>
            <a:ext cx="42009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i="0" dirty="0">
                <a:solidFill>
                  <a:srgbClr val="2C2B3A"/>
                </a:solidFill>
                <a:effectLst/>
                <a:latin typeface="houschka-rounded"/>
              </a:rPr>
              <a:t>Using these strategies children can then "use what they know to work out what they don't know". 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2C2B3A"/>
                </a:solidFill>
                <a:uLnTx/>
                <a:uFillTx/>
                <a:latin typeface="houschka-rounded"/>
                <a:ea typeface="+mn-ea"/>
                <a:cs typeface="Arial" panose="020B0604020202020204" pitchFamily="34" charset="0"/>
              </a:rPr>
              <a:t>This helps them to become fluent in addition and subtraction facts.</a:t>
            </a:r>
          </a:p>
        </p:txBody>
      </p:sp>
    </p:spTree>
    <p:extLst>
      <p:ext uri="{BB962C8B-B14F-4D97-AF65-F5344CB8AC3E}">
        <p14:creationId xmlns:p14="http://schemas.microsoft.com/office/powerpoint/2010/main" val="149654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a Number Facts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686AF-31AE-4EBF-BEA5-3D61A919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7" y="2323929"/>
            <a:ext cx="10960905" cy="29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8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a Number Facts Session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AEE09-0D97-402E-866D-E43A73F8B702}"/>
              </a:ext>
            </a:extLst>
          </p:cNvPr>
          <p:cNvSpPr txBox="1"/>
          <p:nvPr/>
        </p:nvSpPr>
        <p:spPr>
          <a:xfrm>
            <a:off x="3497936" y="2293450"/>
            <a:ext cx="6891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0" i="0" dirty="0">
                <a:effectLst/>
                <a:latin typeface="houschka-rounded"/>
              </a:rPr>
              <a:t>Number Sense in action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uLnTx/>
              <a:uFillTx/>
              <a:latin typeface="houschka-rounded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EBA5A-E3ED-4438-BF97-A13C9B69F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04" y="3188764"/>
            <a:ext cx="3219792" cy="242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1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help at home?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92F21-08DD-4220-AEC9-60C24B61C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0" y="1759792"/>
            <a:ext cx="2815447" cy="2517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E4F2C9-F22F-436E-BD65-2D08E3F88ACB}"/>
              </a:ext>
            </a:extLst>
          </p:cNvPr>
          <p:cNvSpPr txBox="1"/>
          <p:nvPr/>
        </p:nvSpPr>
        <p:spPr>
          <a:xfrm>
            <a:off x="1175489" y="4170815"/>
            <a:ext cx="6781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0" i="0" dirty="0">
                <a:effectLst/>
                <a:latin typeface="houschka-rounded"/>
              </a:rPr>
              <a:t>Showing the number 10.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houschka-rounded"/>
                <a:ea typeface="+mn-ea"/>
                <a:cs typeface="Arial" panose="020B0604020202020204" pitchFamily="34" charset="0"/>
              </a:rPr>
              <a:t>How many are missing?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houschka-rounded"/>
                <a:cs typeface="Arial" panose="020B0604020202020204" pitchFamily="34" charset="0"/>
              </a:rPr>
              <a:t>How can different numbers be arranged within the box/tens frame.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uLnTx/>
              <a:uFillTx/>
              <a:latin typeface="houschka-rounded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27F93-075B-4C1D-A24A-4D0A6763B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07" y="2042172"/>
            <a:ext cx="2815447" cy="1952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D4703-C720-475D-AEF2-B4B16C87F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26" y="2036132"/>
            <a:ext cx="2598592" cy="1958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ECA206-DD11-49CC-B105-C10E9CF6E490}"/>
              </a:ext>
            </a:extLst>
          </p:cNvPr>
          <p:cNvSpPr txBox="1"/>
          <p:nvPr/>
        </p:nvSpPr>
        <p:spPr>
          <a:xfrm>
            <a:off x="7814456" y="4170815"/>
            <a:ext cx="3549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0" i="0" dirty="0">
                <a:effectLst/>
                <a:latin typeface="houschka-rounded"/>
              </a:rPr>
              <a:t>Use bundles of straws and other household items.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uLnTx/>
              <a:uFillTx/>
              <a:latin typeface="houschka-rounde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5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81" y="435032"/>
            <a:ext cx="3955773" cy="1326178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help at home?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E1469-C5E7-4B28-9C0D-3D063D542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082" y="238539"/>
            <a:ext cx="5822185" cy="61392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397D1-BAB6-46AA-81C3-336B31E7DFE0}"/>
              </a:ext>
            </a:extLst>
          </p:cNvPr>
          <p:cNvSpPr txBox="1"/>
          <p:nvPr/>
        </p:nvSpPr>
        <p:spPr>
          <a:xfrm>
            <a:off x="563652" y="1957702"/>
            <a:ext cx="52054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0" i="0" dirty="0">
                <a:effectLst/>
                <a:latin typeface="houschka-rounded"/>
              </a:rPr>
              <a:t>Encouraging children to use the strategies that have been taught in school.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latin typeface="houschka-rounded"/>
              </a:rPr>
              <a:t>Talking about </a:t>
            </a:r>
            <a:r>
              <a:rPr lang="en-US" sz="3200" b="1" dirty="0" err="1">
                <a:latin typeface="houschka-rounded"/>
              </a:rPr>
              <a:t>maths</a:t>
            </a:r>
            <a:r>
              <a:rPr lang="en-US" sz="3200" b="1" dirty="0">
                <a:latin typeface="houschka-rounded"/>
              </a:rPr>
              <a:t>.</a:t>
            </a:r>
            <a:endParaRPr lang="en-US" sz="3200" b="1" i="0" dirty="0">
              <a:effectLst/>
              <a:latin typeface="houschka-rounded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houschka-rounded"/>
                <a:ea typeface="+mn-ea"/>
                <a:cs typeface="Arial" panose="020B0604020202020204" pitchFamily="34" charset="0"/>
              </a:rPr>
              <a:t>There are some </a:t>
            </a:r>
            <a:r>
              <a:rPr lang="en-US" sz="3200" dirty="0">
                <a:latin typeface="houschka-rounded"/>
                <a:cs typeface="Arial" panose="020B0604020202020204" pitchFamily="34" charset="0"/>
              </a:rPr>
              <a:t>resource sheets that teachers may send home to consolidate learning.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uLnTx/>
              <a:uFillTx/>
              <a:latin typeface="houschka-rounde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0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Maths so important?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028" y="2095892"/>
            <a:ext cx="113099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good for your brain.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helps you tell the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enables you to look after your finances effectively.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helps you to cook for yourself.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develops your problem solving skills.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minimum basic level of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needed for the majority of jobs, from operating a till to measuring fabrics to designing buildings.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all around us, and helps us to understand the world better.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fun!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8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Mastering Number at Key Stage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494" y="1756042"/>
            <a:ext cx="112230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starts with number, so at TAS, we want all children to:</a:t>
            </a:r>
            <a:endParaRPr lang="en-US" sz="7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enjoyment and resilience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themselves as mathematicians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their learning in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their reasoning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positive attitude to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confident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 afraid to make a mistake</a:t>
            </a:r>
          </a:p>
        </p:txBody>
      </p:sp>
    </p:spTree>
    <p:extLst>
      <p:ext uri="{BB962C8B-B14F-4D97-AF65-F5344CB8AC3E}">
        <p14:creationId xmlns:p14="http://schemas.microsoft.com/office/powerpoint/2010/main" val="324095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Mastering Number at Key Stage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494" y="1756042"/>
            <a:ext cx="11223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TAS, we have chosen to follow the ‘Number Sense’ scheme to give children an excellent foundation in number.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scheme starts with a daily session in Reception class, Year 1 and Year 2.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Sessions last for around 15 minutes.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continues until the end of the Autumn term in Year 3, to bridge the gap between KS1 and 2.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have developed our own scheme to continue after this, to ensure that children develop fluency in arithmetic.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5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18295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Sense Programme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799" y="1771263"/>
            <a:ext cx="112230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Follows small steps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animations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repetitive and structured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Immerses children in number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them to understand number relationships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consistency across school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this helps children to develop a deep and solid knowledge of number.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9DE95-36C9-4A1E-B849-EC3FDAB5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23" y="1948070"/>
            <a:ext cx="2362565" cy="1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3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003" y="742123"/>
            <a:ext cx="4019351" cy="904672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Years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3227" y="2242445"/>
            <a:ext cx="45837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Early Years Number Sense programme builds a deep understanding of quantity and of numbers to 10. 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focuses on developing these key skills.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BA7CC-9A41-409A-A5EC-A63A801F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78" y="214488"/>
            <a:ext cx="4487045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1" y="238559"/>
            <a:ext cx="11547698" cy="755374"/>
          </a:xfrm>
        </p:spPr>
        <p:txBody>
          <a:bodyPr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discuss each number, look at different representations, show animations, look at the different possible number bonds and support children to recall these using a visual approach.</a:t>
            </a: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80F7C-6490-43CB-8024-F06D68A38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9" y="1102453"/>
            <a:ext cx="3578152" cy="2528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366C1-1452-4D31-89C8-E77991CBE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24" y="1102453"/>
            <a:ext cx="3578152" cy="2470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FF1FB-711A-48DD-921B-09425B856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40" y="1102453"/>
            <a:ext cx="3554758" cy="2496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5A06A2-6527-4712-BB59-9A8E1DFB8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17" y="3790122"/>
            <a:ext cx="3554759" cy="2531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CEE3E2-1376-488E-9E69-EDD4C40BF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40" y="3815856"/>
            <a:ext cx="3609966" cy="25059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6B348F-35DB-4192-8787-71DFCF12FF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5" y="3832842"/>
            <a:ext cx="3450620" cy="24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8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1 and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2186" y="1903817"/>
            <a:ext cx="131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visual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35FE0-75E0-4392-967F-798D1ED95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0" y="3356802"/>
            <a:ext cx="3105583" cy="1733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6CBB51-6030-4F82-8EE5-E86D2F8EEF90}"/>
              </a:ext>
            </a:extLst>
          </p:cNvPr>
          <p:cNvSpPr/>
          <p:nvPr/>
        </p:nvSpPr>
        <p:spPr>
          <a:xfrm>
            <a:off x="693959" y="3227376"/>
            <a:ext cx="3249070" cy="19926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988629-6592-44D0-9797-2AA38EB9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370" y="3238219"/>
            <a:ext cx="3286029" cy="2030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BAEEF-653D-4FCA-9C18-9C46A6B16FBC}"/>
              </a:ext>
            </a:extLst>
          </p:cNvPr>
          <p:cNvSpPr txBox="1"/>
          <p:nvPr/>
        </p:nvSpPr>
        <p:spPr>
          <a:xfrm>
            <a:off x="4656763" y="1903817"/>
            <a:ext cx="2497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informed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733D0-B5F0-419C-9231-9E77E49CEE92}"/>
              </a:ext>
            </a:extLst>
          </p:cNvPr>
          <p:cNvSpPr txBox="1"/>
          <p:nvPr/>
        </p:nvSpPr>
        <p:spPr>
          <a:xfrm>
            <a:off x="8455678" y="1903817"/>
            <a:ext cx="2497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Modelled on phonics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BDF1B-FFD9-470A-B48B-D204F0455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285" y="3238219"/>
            <a:ext cx="3286029" cy="2030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C32215-9499-46B9-8FCC-1EFB53743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47" y="3343086"/>
            <a:ext cx="3074504" cy="1847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C9CE21-5886-4442-A976-584843B4A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80" y="3343086"/>
            <a:ext cx="3117007" cy="17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1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and Subtraction Facts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9EA58-C48E-438A-9BFF-131641E3C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95" y="1646263"/>
            <a:ext cx="7039957" cy="4572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63B6F2-B419-40E2-AF03-97466242C7B6}"/>
              </a:ext>
            </a:extLst>
          </p:cNvPr>
          <p:cNvSpPr txBox="1"/>
          <p:nvPr/>
        </p:nvSpPr>
        <p:spPr>
          <a:xfrm>
            <a:off x="248340" y="2132089"/>
            <a:ext cx="40718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i="0" dirty="0">
                <a:solidFill>
                  <a:srgbClr val="2C2B3A"/>
                </a:solidFill>
                <a:effectLst/>
                <a:latin typeface="houschka-rounded"/>
              </a:rPr>
              <a:t>These essential facts are the equivalent of times tables for addition and subtraction. </a:t>
            </a:r>
            <a:r>
              <a:rPr lang="en-US" sz="2800" dirty="0">
                <a:solidFill>
                  <a:srgbClr val="2C2B3A"/>
                </a:solidFill>
                <a:latin typeface="houschka-rounded"/>
              </a:rPr>
              <a:t>A</a:t>
            </a:r>
            <a:r>
              <a:rPr lang="en-US" sz="2800" b="0" i="0" dirty="0">
                <a:solidFill>
                  <a:srgbClr val="2C2B3A"/>
                </a:solidFill>
                <a:effectLst/>
                <a:latin typeface="houschka-rounded"/>
              </a:rPr>
              <a:t>ll future addition and subtraction calculations use these root addition and subtraction facts.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610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8CCA10A4A4249B533D52C142C97DD" ma:contentTypeVersion="14" ma:contentTypeDescription="Create a new document." ma:contentTypeScope="" ma:versionID="c391308cd33c467f01f9c479651313c0">
  <xsd:schema xmlns:xsd="http://www.w3.org/2001/XMLSchema" xmlns:xs="http://www.w3.org/2001/XMLSchema" xmlns:p="http://schemas.microsoft.com/office/2006/metadata/properties" xmlns:ns3="01a9a199-3db3-4edb-81d1-6b38f92a50d4" xmlns:ns4="3f4d2768-f28d-44d4-91c1-ab98e6782d30" targetNamespace="http://schemas.microsoft.com/office/2006/metadata/properties" ma:root="true" ma:fieldsID="a78cc19b7b81880c43549c19c721c5c9" ns3:_="" ns4:_="">
    <xsd:import namespace="01a9a199-3db3-4edb-81d1-6b38f92a50d4"/>
    <xsd:import namespace="3f4d2768-f28d-44d4-91c1-ab98e6782d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9a199-3db3-4edb-81d1-6b38f92a5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d2768-f28d-44d4-91c1-ab98e6782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2346EB-D5FB-4ABA-B946-3CE210E53F4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f4d2768-f28d-44d4-91c1-ab98e6782d30"/>
    <ds:schemaRef ds:uri="01a9a199-3db3-4edb-81d1-6b38f92a50d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D9DCA6-D3A3-44D9-9264-A1FD86057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9a199-3db3-4edb-81d1-6b38f92a50d4"/>
    <ds:schemaRef ds:uri="3f4d2768-f28d-44d4-91c1-ab98e6782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E015D-DB67-4CE9-AE4A-68F2C6DBAD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769</TotalTime>
  <Words>541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houschka-rounded</vt:lpstr>
      <vt:lpstr>Retrospect</vt:lpstr>
      <vt:lpstr>PowerPoint Presentation</vt:lpstr>
      <vt:lpstr>Why is Maths so important?</vt:lpstr>
      <vt:lpstr>Mastering Number at Key Stage 1</vt:lpstr>
      <vt:lpstr>Mastering Number at Key Stage 1</vt:lpstr>
      <vt:lpstr>The Number Sense Programme</vt:lpstr>
      <vt:lpstr>Early Years </vt:lpstr>
      <vt:lpstr>We discuss each number, look at different representations, show animations, look at the different possible number bonds and support children to recall these using a visual approach.</vt:lpstr>
      <vt:lpstr>Years 1 and 2</vt:lpstr>
      <vt:lpstr>Addition and Subtraction Facts</vt:lpstr>
      <vt:lpstr>Core Strategies</vt:lpstr>
      <vt:lpstr>Structure of a Number Facts Session</vt:lpstr>
      <vt:lpstr>Structure of a Number Facts Session</vt:lpstr>
      <vt:lpstr>How can I help at home?</vt:lpstr>
      <vt:lpstr>How can I help at home?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Bendall</dc:creator>
  <cp:lastModifiedBy>Tracy Soar</cp:lastModifiedBy>
  <cp:revision>158</cp:revision>
  <dcterms:created xsi:type="dcterms:W3CDTF">2022-06-05T09:34:49Z</dcterms:created>
  <dcterms:modified xsi:type="dcterms:W3CDTF">2023-11-08T10:45:34Z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0x0101005FF8CCA10A4A4249B533D52C142C97DD</vt:lpwstr>
  </property>
</Properties>
</file>