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98" r:id="rId3"/>
    <p:sldId id="300" r:id="rId4"/>
    <p:sldId id="305" r:id="rId5"/>
    <p:sldId id="301" r:id="rId6"/>
    <p:sldId id="303" r:id="rId7"/>
    <p:sldId id="304" r:id="rId8"/>
    <p:sldId id="306" r:id="rId9"/>
    <p:sldId id="311" r:id="rId10"/>
    <p:sldId id="310" r:id="rId11"/>
    <p:sldId id="308" r:id="rId12"/>
    <p:sldId id="309" r:id="rId13"/>
    <p:sldId id="312" r:id="rId14"/>
    <p:sldId id="313" r:id="rId15"/>
    <p:sldId id="314" r:id="rId16"/>
    <p:sldId id="31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Soar" userId="4b88983e-fa10-491b-81a1-23e8535c64e5" providerId="ADAL" clId="{46F9BA36-868D-402F-830A-ABF0E3F6A604}"/>
    <pc:docChg chg="undo custSel addSld delSld modSld sldOrd delMainMaster">
      <pc:chgData name="Tracy Soar" userId="4b88983e-fa10-491b-81a1-23e8535c64e5" providerId="ADAL" clId="{46F9BA36-868D-402F-830A-ABF0E3F6A604}" dt="2024-02-07T11:11:13.479" v="1316" actId="20577"/>
      <pc:docMkLst>
        <pc:docMk/>
      </pc:docMkLst>
      <pc:sldChg chg="del">
        <pc:chgData name="Tracy Soar" userId="4b88983e-fa10-491b-81a1-23e8535c64e5" providerId="ADAL" clId="{46F9BA36-868D-402F-830A-ABF0E3F6A604}" dt="2024-01-16T14:53:54.305" v="21" actId="47"/>
        <pc:sldMkLst>
          <pc:docMk/>
          <pc:sldMk cId="4260977031" sldId="256"/>
        </pc:sldMkLst>
      </pc:sldChg>
      <pc:sldChg chg="modSp add mod">
        <pc:chgData name="Tracy Soar" userId="4b88983e-fa10-491b-81a1-23e8535c64e5" providerId="ADAL" clId="{46F9BA36-868D-402F-830A-ABF0E3F6A604}" dt="2024-01-16T14:54:04.417" v="48" actId="20577"/>
        <pc:sldMkLst>
          <pc:docMk/>
          <pc:sldMk cId="3848386725" sldId="282"/>
        </pc:sldMkLst>
        <pc:spChg chg="mod">
          <ac:chgData name="Tracy Soar" userId="4b88983e-fa10-491b-81a1-23e8535c64e5" providerId="ADAL" clId="{46F9BA36-868D-402F-830A-ABF0E3F6A604}" dt="2024-01-16T14:54:04.417" v="48" actId="20577"/>
          <ac:spMkLst>
            <pc:docMk/>
            <pc:sldMk cId="3848386725" sldId="282"/>
            <ac:spMk id="3" creationId="{16855F8A-2A3D-4F4D-8069-080159B7DF45}"/>
          </ac:spMkLst>
        </pc:spChg>
      </pc:sldChg>
      <pc:sldChg chg="modSp mod">
        <pc:chgData name="Tracy Soar" userId="4b88983e-fa10-491b-81a1-23e8535c64e5" providerId="ADAL" clId="{46F9BA36-868D-402F-830A-ABF0E3F6A604}" dt="2024-02-07T11:11:13.479" v="1316" actId="20577"/>
        <pc:sldMkLst>
          <pc:docMk/>
          <pc:sldMk cId="880680586" sldId="298"/>
        </pc:sldMkLst>
        <pc:spChg chg="mod">
          <ac:chgData name="Tracy Soar" userId="4b88983e-fa10-491b-81a1-23e8535c64e5" providerId="ADAL" clId="{46F9BA36-868D-402F-830A-ABF0E3F6A604}" dt="2024-01-16T14:55:34.258" v="67" actId="1076"/>
          <ac:spMkLst>
            <pc:docMk/>
            <pc:sldMk cId="880680586" sldId="298"/>
            <ac:spMk id="2" creationId="{F79777F9-F363-4B64-8BB5-F1B111188512}"/>
          </ac:spMkLst>
        </pc:spChg>
        <pc:spChg chg="mod">
          <ac:chgData name="Tracy Soar" userId="4b88983e-fa10-491b-81a1-23e8535c64e5" providerId="ADAL" clId="{46F9BA36-868D-402F-830A-ABF0E3F6A604}" dt="2024-02-07T11:11:13.479" v="1316" actId="20577"/>
          <ac:spMkLst>
            <pc:docMk/>
            <pc:sldMk cId="880680586" sldId="298"/>
            <ac:spMk id="3" creationId="{D5A80E9A-21B8-48C0-AC8D-2E4BD96C4418}"/>
          </ac:spMkLst>
        </pc:spChg>
      </pc:sldChg>
      <pc:sldChg chg="modSp mod">
        <pc:chgData name="Tracy Soar" userId="4b88983e-fa10-491b-81a1-23e8535c64e5" providerId="ADAL" clId="{46F9BA36-868D-402F-830A-ABF0E3F6A604}" dt="2024-01-23T14:41:37.387" v="243" actId="1076"/>
        <pc:sldMkLst>
          <pc:docMk/>
          <pc:sldMk cId="3309308588" sldId="300"/>
        </pc:sldMkLst>
        <pc:spChg chg="mod">
          <ac:chgData name="Tracy Soar" userId="4b88983e-fa10-491b-81a1-23e8535c64e5" providerId="ADAL" clId="{46F9BA36-868D-402F-830A-ABF0E3F6A604}" dt="2024-01-16T14:59:35.125" v="168" actId="1076"/>
          <ac:spMkLst>
            <pc:docMk/>
            <pc:sldMk cId="3309308588" sldId="300"/>
            <ac:spMk id="2" creationId="{C0813F8B-4D9A-461F-A84F-E2D7A1E7122A}"/>
          </ac:spMkLst>
        </pc:spChg>
        <pc:spChg chg="mod">
          <ac:chgData name="Tracy Soar" userId="4b88983e-fa10-491b-81a1-23e8535c64e5" providerId="ADAL" clId="{46F9BA36-868D-402F-830A-ABF0E3F6A604}" dt="2024-01-23T14:41:37.387" v="243" actId="1076"/>
          <ac:spMkLst>
            <pc:docMk/>
            <pc:sldMk cId="3309308588" sldId="300"/>
            <ac:spMk id="3" creationId="{C00278F7-6EA0-4AAC-B6B9-7736D38E3997}"/>
          </ac:spMkLst>
        </pc:spChg>
      </pc:sldChg>
      <pc:sldChg chg="modSp mod ord">
        <pc:chgData name="Tracy Soar" userId="4b88983e-fa10-491b-81a1-23e8535c64e5" providerId="ADAL" clId="{46F9BA36-868D-402F-830A-ABF0E3F6A604}" dt="2024-01-23T14:54:41.670" v="653" actId="1076"/>
        <pc:sldMkLst>
          <pc:docMk/>
          <pc:sldMk cId="3377731308" sldId="301"/>
        </pc:sldMkLst>
        <pc:spChg chg="mod">
          <ac:chgData name="Tracy Soar" userId="4b88983e-fa10-491b-81a1-23e8535c64e5" providerId="ADAL" clId="{46F9BA36-868D-402F-830A-ABF0E3F6A604}" dt="2024-01-23T14:54:41.670" v="653" actId="1076"/>
          <ac:spMkLst>
            <pc:docMk/>
            <pc:sldMk cId="3377731308" sldId="301"/>
            <ac:spMk id="2" creationId="{0871CBE9-D0E4-47FD-8655-F2E1DEF79D8A}"/>
          </ac:spMkLst>
        </pc:spChg>
        <pc:spChg chg="mod">
          <ac:chgData name="Tracy Soar" userId="4b88983e-fa10-491b-81a1-23e8535c64e5" providerId="ADAL" clId="{46F9BA36-868D-402F-830A-ABF0E3F6A604}" dt="2024-01-23T14:42:11.062" v="257" actId="20577"/>
          <ac:spMkLst>
            <pc:docMk/>
            <pc:sldMk cId="3377731308" sldId="301"/>
            <ac:spMk id="3" creationId="{391FDB30-0B16-49AA-A4B2-820066F14CE9}"/>
          </ac:spMkLst>
        </pc:spChg>
      </pc:sldChg>
      <pc:sldChg chg="modSp del mod">
        <pc:chgData name="Tracy Soar" userId="4b88983e-fa10-491b-81a1-23e8535c64e5" providerId="ADAL" clId="{46F9BA36-868D-402F-830A-ABF0E3F6A604}" dt="2024-01-16T15:02:40.985" v="197" actId="47"/>
        <pc:sldMkLst>
          <pc:docMk/>
          <pc:sldMk cId="308654205" sldId="302"/>
        </pc:sldMkLst>
        <pc:spChg chg="mod">
          <ac:chgData name="Tracy Soar" userId="4b88983e-fa10-491b-81a1-23e8535c64e5" providerId="ADAL" clId="{46F9BA36-868D-402F-830A-ABF0E3F6A604}" dt="2024-01-16T15:02:14.746" v="191" actId="21"/>
          <ac:spMkLst>
            <pc:docMk/>
            <pc:sldMk cId="308654205" sldId="302"/>
            <ac:spMk id="3" creationId="{551B6200-4D07-42E1-8D12-8D10A03BD471}"/>
          </ac:spMkLst>
        </pc:spChg>
      </pc:sldChg>
      <pc:sldChg chg="addSp delSp modSp mod">
        <pc:chgData name="Tracy Soar" userId="4b88983e-fa10-491b-81a1-23e8535c64e5" providerId="ADAL" clId="{46F9BA36-868D-402F-830A-ABF0E3F6A604}" dt="2024-01-23T14:54:51.682" v="654"/>
        <pc:sldMkLst>
          <pc:docMk/>
          <pc:sldMk cId="4004086383" sldId="303"/>
        </pc:sldMkLst>
        <pc:spChg chg="del">
          <ac:chgData name="Tracy Soar" userId="4b88983e-fa10-491b-81a1-23e8535c64e5" providerId="ADAL" clId="{46F9BA36-868D-402F-830A-ABF0E3F6A604}" dt="2024-01-16T15:04:28.651" v="223" actId="478"/>
          <ac:spMkLst>
            <pc:docMk/>
            <pc:sldMk cId="4004086383" sldId="303"/>
            <ac:spMk id="2" creationId="{FD5D997A-C225-4C96-9FB9-DA2166DAB208}"/>
          </ac:spMkLst>
        </pc:spChg>
        <pc:spChg chg="mod">
          <ac:chgData name="Tracy Soar" userId="4b88983e-fa10-491b-81a1-23e8535c64e5" providerId="ADAL" clId="{46F9BA36-868D-402F-830A-ABF0E3F6A604}" dt="2024-01-23T14:42:47.644" v="299" actId="1076"/>
          <ac:spMkLst>
            <pc:docMk/>
            <pc:sldMk cId="4004086383" sldId="303"/>
            <ac:spMk id="3" creationId="{CE03F561-2997-41D3-850F-D65F62154F0B}"/>
          </ac:spMkLst>
        </pc:spChg>
        <pc:spChg chg="add mod">
          <ac:chgData name="Tracy Soar" userId="4b88983e-fa10-491b-81a1-23e8535c64e5" providerId="ADAL" clId="{46F9BA36-868D-402F-830A-ABF0E3F6A604}" dt="2024-01-23T14:54:51.682" v="654"/>
          <ac:spMkLst>
            <pc:docMk/>
            <pc:sldMk cId="4004086383" sldId="303"/>
            <ac:spMk id="4" creationId="{66A05B4B-4DCA-4E48-A684-05F04245EFFB}"/>
          </ac:spMkLst>
        </pc:spChg>
        <pc:picChg chg="add del mod">
          <ac:chgData name="Tracy Soar" userId="4b88983e-fa10-491b-81a1-23e8535c64e5" providerId="ADAL" clId="{46F9BA36-868D-402F-830A-ABF0E3F6A604}" dt="2024-01-23T14:54:31.222" v="651" actId="478"/>
          <ac:picMkLst>
            <pc:docMk/>
            <pc:sldMk cId="4004086383" sldId="303"/>
            <ac:picMk id="5" creationId="{18097CAF-9221-4275-8A52-AB22D4DF3253}"/>
          </ac:picMkLst>
        </pc:picChg>
      </pc:sldChg>
      <pc:sldChg chg="addSp delSp modSp mod">
        <pc:chgData name="Tracy Soar" userId="4b88983e-fa10-491b-81a1-23e8535c64e5" providerId="ADAL" clId="{46F9BA36-868D-402F-830A-ABF0E3F6A604}" dt="2024-01-23T15:05:35.708" v="842" actId="1076"/>
        <pc:sldMkLst>
          <pc:docMk/>
          <pc:sldMk cId="3051739419" sldId="304"/>
        </pc:sldMkLst>
        <pc:spChg chg="del mod">
          <ac:chgData name="Tracy Soar" userId="4b88983e-fa10-491b-81a1-23e8535c64e5" providerId="ADAL" clId="{46F9BA36-868D-402F-830A-ABF0E3F6A604}" dt="2024-01-23T14:54:56.745" v="655" actId="478"/>
          <ac:spMkLst>
            <pc:docMk/>
            <pc:sldMk cId="3051739419" sldId="304"/>
            <ac:spMk id="2" creationId="{4771A42F-FB05-4C46-BDC0-597D1618BEFC}"/>
          </ac:spMkLst>
        </pc:spChg>
        <pc:spChg chg="mod">
          <ac:chgData name="Tracy Soar" userId="4b88983e-fa10-491b-81a1-23e8535c64e5" providerId="ADAL" clId="{46F9BA36-868D-402F-830A-ABF0E3F6A604}" dt="2024-01-23T15:05:35.708" v="842" actId="1076"/>
          <ac:spMkLst>
            <pc:docMk/>
            <pc:sldMk cId="3051739419" sldId="304"/>
            <ac:spMk id="3" creationId="{2E062DE2-E659-44E8-A560-209831170C37}"/>
          </ac:spMkLst>
        </pc:spChg>
        <pc:spChg chg="add del mod">
          <ac:chgData name="Tracy Soar" userId="4b88983e-fa10-491b-81a1-23e8535c64e5" providerId="ADAL" clId="{46F9BA36-868D-402F-830A-ABF0E3F6A604}" dt="2024-01-23T14:55:02.003" v="656" actId="478"/>
          <ac:spMkLst>
            <pc:docMk/>
            <pc:sldMk cId="3051739419" sldId="304"/>
            <ac:spMk id="5" creationId="{97DFF6ED-3D2F-4A49-9F5E-EBEB6451E4EE}"/>
          </ac:spMkLst>
        </pc:spChg>
        <pc:spChg chg="add mod">
          <ac:chgData name="Tracy Soar" userId="4b88983e-fa10-491b-81a1-23e8535c64e5" providerId="ADAL" clId="{46F9BA36-868D-402F-830A-ABF0E3F6A604}" dt="2024-01-23T14:55:06.938" v="657"/>
          <ac:spMkLst>
            <pc:docMk/>
            <pc:sldMk cId="3051739419" sldId="304"/>
            <ac:spMk id="6" creationId="{A93D6DA5-BFD9-4188-9813-7C004FA0DD6B}"/>
          </ac:spMkLst>
        </pc:spChg>
      </pc:sldChg>
      <pc:sldChg chg="modSp mod ord">
        <pc:chgData name="Tracy Soar" userId="4b88983e-fa10-491b-81a1-23e8535c64e5" providerId="ADAL" clId="{46F9BA36-868D-402F-830A-ABF0E3F6A604}" dt="2024-01-23T14:53:25.901" v="637"/>
        <pc:sldMkLst>
          <pc:docMk/>
          <pc:sldMk cId="3282596479" sldId="305"/>
        </pc:sldMkLst>
        <pc:spChg chg="mod">
          <ac:chgData name="Tracy Soar" userId="4b88983e-fa10-491b-81a1-23e8535c64e5" providerId="ADAL" clId="{46F9BA36-868D-402F-830A-ABF0E3F6A604}" dt="2024-01-23T14:45:27.269" v="387" actId="1076"/>
          <ac:spMkLst>
            <pc:docMk/>
            <pc:sldMk cId="3282596479" sldId="305"/>
            <ac:spMk id="2" creationId="{C5DB9C8F-3831-4254-80FF-C0F9EAA6145B}"/>
          </ac:spMkLst>
        </pc:spChg>
        <pc:spChg chg="mod">
          <ac:chgData name="Tracy Soar" userId="4b88983e-fa10-491b-81a1-23e8535c64e5" providerId="ADAL" clId="{46F9BA36-868D-402F-830A-ABF0E3F6A604}" dt="2024-01-23T14:50:37.335" v="621" actId="27636"/>
          <ac:spMkLst>
            <pc:docMk/>
            <pc:sldMk cId="3282596479" sldId="305"/>
            <ac:spMk id="3" creationId="{70674165-458C-4241-919A-748CC7D40B4B}"/>
          </ac:spMkLst>
        </pc:spChg>
      </pc:sldChg>
      <pc:sldChg chg="addSp delSp modSp mod ord">
        <pc:chgData name="Tracy Soar" userId="4b88983e-fa10-491b-81a1-23e8535c64e5" providerId="ADAL" clId="{46F9BA36-868D-402F-830A-ABF0E3F6A604}" dt="2024-01-23T15:05:20.298" v="838" actId="21"/>
        <pc:sldMkLst>
          <pc:docMk/>
          <pc:sldMk cId="1710175604" sldId="306"/>
        </pc:sldMkLst>
        <pc:spChg chg="del">
          <ac:chgData name="Tracy Soar" userId="4b88983e-fa10-491b-81a1-23e8535c64e5" providerId="ADAL" clId="{46F9BA36-868D-402F-830A-ABF0E3F6A604}" dt="2024-01-23T14:55:17.885" v="658" actId="478"/>
          <ac:spMkLst>
            <pc:docMk/>
            <pc:sldMk cId="1710175604" sldId="306"/>
            <ac:spMk id="2" creationId="{4AAAE522-19BB-40A0-A955-CABFF9C9B999}"/>
          </ac:spMkLst>
        </pc:spChg>
        <pc:spChg chg="mod">
          <ac:chgData name="Tracy Soar" userId="4b88983e-fa10-491b-81a1-23e8535c64e5" providerId="ADAL" clId="{46F9BA36-868D-402F-830A-ABF0E3F6A604}" dt="2024-01-23T15:05:20.298" v="838" actId="21"/>
          <ac:spMkLst>
            <pc:docMk/>
            <pc:sldMk cId="1710175604" sldId="306"/>
            <ac:spMk id="3" creationId="{7EA8DBFF-5F44-47EA-AE1F-B72D9D0717D1}"/>
          </ac:spMkLst>
        </pc:spChg>
        <pc:spChg chg="add mod">
          <ac:chgData name="Tracy Soar" userId="4b88983e-fa10-491b-81a1-23e8535c64e5" providerId="ADAL" clId="{46F9BA36-868D-402F-830A-ABF0E3F6A604}" dt="2024-01-23T14:55:27.276" v="661"/>
          <ac:spMkLst>
            <pc:docMk/>
            <pc:sldMk cId="1710175604" sldId="306"/>
            <ac:spMk id="5" creationId="{1927A20F-ABD5-4ECC-80F9-3685821751A6}"/>
          </ac:spMkLst>
        </pc:spChg>
        <pc:picChg chg="add del">
          <ac:chgData name="Tracy Soar" userId="4b88983e-fa10-491b-81a1-23e8535c64e5" providerId="ADAL" clId="{46F9BA36-868D-402F-830A-ABF0E3F6A604}" dt="2024-01-23T14:55:24.777" v="660"/>
          <ac:picMkLst>
            <pc:docMk/>
            <pc:sldMk cId="1710175604" sldId="306"/>
            <ac:picMk id="4" creationId="{88172DF0-4F32-49D5-9CB3-F3438E5F9D85}"/>
          </ac:picMkLst>
        </pc:picChg>
      </pc:sldChg>
      <pc:sldChg chg="addSp delSp modSp del mod ord">
        <pc:chgData name="Tracy Soar" userId="4b88983e-fa10-491b-81a1-23e8535c64e5" providerId="ADAL" clId="{46F9BA36-868D-402F-830A-ABF0E3F6A604}" dt="2024-01-23T15:07:07.034" v="850" actId="47"/>
        <pc:sldMkLst>
          <pc:docMk/>
          <pc:sldMk cId="3811826088" sldId="307"/>
        </pc:sldMkLst>
        <pc:spChg chg="del">
          <ac:chgData name="Tracy Soar" userId="4b88983e-fa10-491b-81a1-23e8535c64e5" providerId="ADAL" clId="{46F9BA36-868D-402F-830A-ABF0E3F6A604}" dt="2024-01-23T15:05:46.705" v="843" actId="478"/>
          <ac:spMkLst>
            <pc:docMk/>
            <pc:sldMk cId="3811826088" sldId="307"/>
            <ac:spMk id="3" creationId="{786AE1BF-6B6D-424E-89DC-7FD7224F4CE6}"/>
          </ac:spMkLst>
        </pc:spChg>
        <pc:spChg chg="add mod">
          <ac:chgData name="Tracy Soar" userId="4b88983e-fa10-491b-81a1-23e8535c64e5" providerId="ADAL" clId="{46F9BA36-868D-402F-830A-ABF0E3F6A604}" dt="2024-01-23T15:05:46.705" v="843" actId="478"/>
          <ac:spMkLst>
            <pc:docMk/>
            <pc:sldMk cId="3811826088" sldId="307"/>
            <ac:spMk id="5" creationId="{4AEACE89-9DB0-4348-8D45-7F5F3B466D28}"/>
          </ac:spMkLst>
        </pc:spChg>
      </pc:sldChg>
      <pc:sldChg chg="addSp delSp modSp del mod ord">
        <pc:chgData name="Tracy Soar" userId="4b88983e-fa10-491b-81a1-23e8535c64e5" providerId="ADAL" clId="{46F9BA36-868D-402F-830A-ABF0E3F6A604}" dt="2024-01-23T15:07:48.525" v="861" actId="47"/>
        <pc:sldMkLst>
          <pc:docMk/>
          <pc:sldMk cId="1374913904" sldId="308"/>
        </pc:sldMkLst>
        <pc:spChg chg="del mod">
          <ac:chgData name="Tracy Soar" userId="4b88983e-fa10-491b-81a1-23e8535c64e5" providerId="ADAL" clId="{46F9BA36-868D-402F-830A-ABF0E3F6A604}" dt="2024-01-23T15:07:46.663" v="860" actId="478"/>
          <ac:spMkLst>
            <pc:docMk/>
            <pc:sldMk cId="1374913904" sldId="308"/>
            <ac:spMk id="3" creationId="{73B562C2-1D92-43A5-AE26-33F74AFB90C6}"/>
          </ac:spMkLst>
        </pc:spChg>
        <pc:spChg chg="add mod">
          <ac:chgData name="Tracy Soar" userId="4b88983e-fa10-491b-81a1-23e8535c64e5" providerId="ADAL" clId="{46F9BA36-868D-402F-830A-ABF0E3F6A604}" dt="2024-01-23T15:07:46.663" v="860" actId="478"/>
          <ac:spMkLst>
            <pc:docMk/>
            <pc:sldMk cId="1374913904" sldId="308"/>
            <ac:spMk id="5" creationId="{F600A32F-DC35-4A3B-96EA-E0CA515444AE}"/>
          </ac:spMkLst>
        </pc:spChg>
      </pc:sldChg>
      <pc:sldChg chg="add">
        <pc:chgData name="Tracy Soar" userId="4b88983e-fa10-491b-81a1-23e8535c64e5" providerId="ADAL" clId="{46F9BA36-868D-402F-830A-ABF0E3F6A604}" dt="2024-01-23T15:32:18.685" v="1298"/>
        <pc:sldMkLst>
          <pc:docMk/>
          <pc:sldMk cId="3410777198" sldId="308"/>
        </pc:sldMkLst>
      </pc:sldChg>
      <pc:sldChg chg="del ord">
        <pc:chgData name="Tracy Soar" userId="4b88983e-fa10-491b-81a1-23e8535c64e5" providerId="ADAL" clId="{46F9BA36-868D-402F-830A-ABF0E3F6A604}" dt="2024-01-23T15:08:16.968" v="862" actId="47"/>
        <pc:sldMkLst>
          <pc:docMk/>
          <pc:sldMk cId="2555947877" sldId="309"/>
        </pc:sldMkLst>
      </pc:sldChg>
      <pc:sldChg chg="add">
        <pc:chgData name="Tracy Soar" userId="4b88983e-fa10-491b-81a1-23e8535c64e5" providerId="ADAL" clId="{46F9BA36-868D-402F-830A-ABF0E3F6A604}" dt="2024-01-23T15:32:18.685" v="1298"/>
        <pc:sldMkLst>
          <pc:docMk/>
          <pc:sldMk cId="3451181976" sldId="309"/>
        </pc:sldMkLst>
      </pc:sldChg>
      <pc:sldChg chg="addSp delSp modSp mod ord">
        <pc:chgData name="Tracy Soar" userId="4b88983e-fa10-491b-81a1-23e8535c64e5" providerId="ADAL" clId="{46F9BA36-868D-402F-830A-ABF0E3F6A604}" dt="2024-01-23T15:29:30.785" v="1277" actId="1076"/>
        <pc:sldMkLst>
          <pc:docMk/>
          <pc:sldMk cId="235381423" sldId="310"/>
        </pc:sldMkLst>
        <pc:spChg chg="del">
          <ac:chgData name="Tracy Soar" userId="4b88983e-fa10-491b-81a1-23e8535c64e5" providerId="ADAL" clId="{46F9BA36-868D-402F-830A-ABF0E3F6A604}" dt="2024-01-23T15:29:04.955" v="1272" actId="478"/>
          <ac:spMkLst>
            <pc:docMk/>
            <pc:sldMk cId="235381423" sldId="310"/>
            <ac:spMk id="2" creationId="{2C7EE0B0-957C-4575-9843-D27DC0246C1C}"/>
          </ac:spMkLst>
        </pc:spChg>
        <pc:spChg chg="mod">
          <ac:chgData name="Tracy Soar" userId="4b88983e-fa10-491b-81a1-23e8535c64e5" providerId="ADAL" clId="{46F9BA36-868D-402F-830A-ABF0E3F6A604}" dt="2024-01-23T15:29:30.785" v="1277" actId="1076"/>
          <ac:spMkLst>
            <pc:docMk/>
            <pc:sldMk cId="235381423" sldId="310"/>
            <ac:spMk id="3" creationId="{3980F1D8-1E8E-428D-90E8-DE426F7BA3F8}"/>
          </ac:spMkLst>
        </pc:spChg>
        <pc:picChg chg="add mod">
          <ac:chgData name="Tracy Soar" userId="4b88983e-fa10-491b-81a1-23e8535c64e5" providerId="ADAL" clId="{46F9BA36-868D-402F-830A-ABF0E3F6A604}" dt="2024-01-23T15:29:17.480" v="1274" actId="1076"/>
          <ac:picMkLst>
            <pc:docMk/>
            <pc:sldMk cId="235381423" sldId="310"/>
            <ac:picMk id="4" creationId="{78005112-46DF-46F5-940E-C8A1907AF96F}"/>
          </ac:picMkLst>
        </pc:picChg>
      </pc:sldChg>
      <pc:sldChg chg="addSp delSp modSp mod ord">
        <pc:chgData name="Tracy Soar" userId="4b88983e-fa10-491b-81a1-23e8535c64e5" providerId="ADAL" clId="{46F9BA36-868D-402F-830A-ABF0E3F6A604}" dt="2024-01-23T15:22:28.709" v="1126" actId="20577"/>
        <pc:sldMkLst>
          <pc:docMk/>
          <pc:sldMk cId="2671948571" sldId="311"/>
        </pc:sldMkLst>
        <pc:spChg chg="del">
          <ac:chgData name="Tracy Soar" userId="4b88983e-fa10-491b-81a1-23e8535c64e5" providerId="ADAL" clId="{46F9BA36-868D-402F-830A-ABF0E3F6A604}" dt="2024-01-23T15:12:08.259" v="947" actId="478"/>
          <ac:spMkLst>
            <pc:docMk/>
            <pc:sldMk cId="2671948571" sldId="311"/>
            <ac:spMk id="2" creationId="{BB96FDDA-7FFF-4714-85EA-A08B9163176A}"/>
          </ac:spMkLst>
        </pc:spChg>
        <pc:spChg chg="mod">
          <ac:chgData name="Tracy Soar" userId="4b88983e-fa10-491b-81a1-23e8535c64e5" providerId="ADAL" clId="{46F9BA36-868D-402F-830A-ABF0E3F6A604}" dt="2024-01-23T15:22:28.709" v="1126" actId="20577"/>
          <ac:spMkLst>
            <pc:docMk/>
            <pc:sldMk cId="2671948571" sldId="311"/>
            <ac:spMk id="3" creationId="{1C9B76EC-2074-40E2-9482-2E5095AB5ED0}"/>
          </ac:spMkLst>
        </pc:spChg>
        <pc:spChg chg="add mod">
          <ac:chgData name="Tracy Soar" userId="4b88983e-fa10-491b-81a1-23e8535c64e5" providerId="ADAL" clId="{46F9BA36-868D-402F-830A-ABF0E3F6A604}" dt="2024-01-23T15:12:12.039" v="948"/>
          <ac:spMkLst>
            <pc:docMk/>
            <pc:sldMk cId="2671948571" sldId="311"/>
            <ac:spMk id="4" creationId="{19520CC6-84CB-438E-B5FD-076922281FF5}"/>
          </ac:spMkLst>
        </pc:spChg>
      </pc:sldChg>
      <pc:sldChg chg="modSp del mod">
        <pc:chgData name="Tracy Soar" userId="4b88983e-fa10-491b-81a1-23e8535c64e5" providerId="ADAL" clId="{46F9BA36-868D-402F-830A-ABF0E3F6A604}" dt="2024-01-23T15:12:14.499" v="949" actId="47"/>
        <pc:sldMkLst>
          <pc:docMk/>
          <pc:sldMk cId="541879402" sldId="312"/>
        </pc:sldMkLst>
        <pc:spChg chg="mod">
          <ac:chgData name="Tracy Soar" userId="4b88983e-fa10-491b-81a1-23e8535c64e5" providerId="ADAL" clId="{46F9BA36-868D-402F-830A-ABF0E3F6A604}" dt="2024-01-23T15:10:21.072" v="903" actId="21"/>
          <ac:spMkLst>
            <pc:docMk/>
            <pc:sldMk cId="541879402" sldId="312"/>
            <ac:spMk id="3" creationId="{41DB3574-8F91-42A6-AE5D-B38F267EF888}"/>
          </ac:spMkLst>
        </pc:spChg>
      </pc:sldChg>
      <pc:sldChg chg="add">
        <pc:chgData name="Tracy Soar" userId="4b88983e-fa10-491b-81a1-23e8535c64e5" providerId="ADAL" clId="{46F9BA36-868D-402F-830A-ABF0E3F6A604}" dt="2024-01-23T15:32:18.685" v="1298"/>
        <pc:sldMkLst>
          <pc:docMk/>
          <pc:sldMk cId="625738308" sldId="312"/>
        </pc:sldMkLst>
      </pc:sldChg>
      <pc:sldChg chg="add">
        <pc:chgData name="Tracy Soar" userId="4b88983e-fa10-491b-81a1-23e8535c64e5" providerId="ADAL" clId="{46F9BA36-868D-402F-830A-ABF0E3F6A604}" dt="2024-01-23T15:32:18.685" v="1298"/>
        <pc:sldMkLst>
          <pc:docMk/>
          <pc:sldMk cId="1387356309" sldId="313"/>
        </pc:sldMkLst>
      </pc:sldChg>
      <pc:sldChg chg="addSp delSp modSp del mod ord">
        <pc:chgData name="Tracy Soar" userId="4b88983e-fa10-491b-81a1-23e8535c64e5" providerId="ADAL" clId="{46F9BA36-868D-402F-830A-ABF0E3F6A604}" dt="2024-01-23T15:23:54.970" v="1127" actId="47"/>
        <pc:sldMkLst>
          <pc:docMk/>
          <pc:sldMk cId="3207090328" sldId="313"/>
        </pc:sldMkLst>
        <pc:spChg chg="del">
          <ac:chgData name="Tracy Soar" userId="4b88983e-fa10-491b-81a1-23e8535c64e5" providerId="ADAL" clId="{46F9BA36-868D-402F-830A-ABF0E3F6A604}" dt="2024-01-23T15:12:21.571" v="950" actId="478"/>
          <ac:spMkLst>
            <pc:docMk/>
            <pc:sldMk cId="3207090328" sldId="313"/>
            <ac:spMk id="2" creationId="{4D4AF110-AB20-412B-8683-6CCD6FD18A98}"/>
          </ac:spMkLst>
        </pc:spChg>
        <pc:spChg chg="mod">
          <ac:chgData name="Tracy Soar" userId="4b88983e-fa10-491b-81a1-23e8535c64e5" providerId="ADAL" clId="{46F9BA36-868D-402F-830A-ABF0E3F6A604}" dt="2024-01-23T15:21:34.881" v="1058" actId="20577"/>
          <ac:spMkLst>
            <pc:docMk/>
            <pc:sldMk cId="3207090328" sldId="313"/>
            <ac:spMk id="3" creationId="{70235889-312D-4488-AB9B-61327CF6F413}"/>
          </ac:spMkLst>
        </pc:spChg>
        <pc:spChg chg="add mod">
          <ac:chgData name="Tracy Soar" userId="4b88983e-fa10-491b-81a1-23e8535c64e5" providerId="ADAL" clId="{46F9BA36-868D-402F-830A-ABF0E3F6A604}" dt="2024-01-23T15:12:28.709" v="951"/>
          <ac:spMkLst>
            <pc:docMk/>
            <pc:sldMk cId="3207090328" sldId="313"/>
            <ac:spMk id="4" creationId="{6394002B-111C-4950-AF22-C95327DCE699}"/>
          </ac:spMkLst>
        </pc:spChg>
      </pc:sldChg>
      <pc:sldChg chg="add">
        <pc:chgData name="Tracy Soar" userId="4b88983e-fa10-491b-81a1-23e8535c64e5" providerId="ADAL" clId="{46F9BA36-868D-402F-830A-ABF0E3F6A604}" dt="2024-01-23T15:32:18.685" v="1298"/>
        <pc:sldMkLst>
          <pc:docMk/>
          <pc:sldMk cId="975598531" sldId="314"/>
        </pc:sldMkLst>
      </pc:sldChg>
      <pc:sldChg chg="modSp del mod ord">
        <pc:chgData name="Tracy Soar" userId="4b88983e-fa10-491b-81a1-23e8535c64e5" providerId="ADAL" clId="{46F9BA36-868D-402F-830A-ABF0E3F6A604}" dt="2024-01-23T15:24:18.466" v="1130" actId="47"/>
        <pc:sldMkLst>
          <pc:docMk/>
          <pc:sldMk cId="2307034001" sldId="314"/>
        </pc:sldMkLst>
        <pc:spChg chg="mod">
          <ac:chgData name="Tracy Soar" userId="4b88983e-fa10-491b-81a1-23e8535c64e5" providerId="ADAL" clId="{46F9BA36-868D-402F-830A-ABF0E3F6A604}" dt="2024-01-23T15:24:15.663" v="1129" actId="5793"/>
          <ac:spMkLst>
            <pc:docMk/>
            <pc:sldMk cId="2307034001" sldId="314"/>
            <ac:spMk id="3" creationId="{0EBE9F49-0501-477D-9711-39A0FE296979}"/>
          </ac:spMkLst>
        </pc:spChg>
      </pc:sldChg>
      <pc:sldChg chg="addSp modSp new del mod">
        <pc:chgData name="Tracy Soar" userId="4b88983e-fa10-491b-81a1-23e8535c64e5" providerId="ADAL" clId="{46F9BA36-868D-402F-830A-ABF0E3F6A604}" dt="2024-01-23T15:29:36.526" v="1278" actId="47"/>
        <pc:sldMkLst>
          <pc:docMk/>
          <pc:sldMk cId="986527657" sldId="315"/>
        </pc:sldMkLst>
        <pc:spChg chg="mod">
          <ac:chgData name="Tracy Soar" userId="4b88983e-fa10-491b-81a1-23e8535c64e5" providerId="ADAL" clId="{46F9BA36-868D-402F-830A-ABF0E3F6A604}" dt="2024-01-15T09:59:02.016" v="4" actId="1076"/>
          <ac:spMkLst>
            <pc:docMk/>
            <pc:sldMk cId="986527657" sldId="315"/>
            <ac:spMk id="3" creationId="{167D9B8C-6001-4CF6-ADF4-B083E2374006}"/>
          </ac:spMkLst>
        </pc:spChg>
        <pc:spChg chg="add mod">
          <ac:chgData name="Tracy Soar" userId="4b88983e-fa10-491b-81a1-23e8535c64e5" providerId="ADAL" clId="{46F9BA36-868D-402F-830A-ABF0E3F6A604}" dt="2024-01-15T09:59:08.069" v="5" actId="20577"/>
          <ac:spMkLst>
            <pc:docMk/>
            <pc:sldMk cId="986527657" sldId="315"/>
            <ac:spMk id="4" creationId="{CCE90BB2-4979-443C-9FD8-CE61D0FB0C98}"/>
          </ac:spMkLst>
        </pc:spChg>
        <pc:picChg chg="add mod">
          <ac:chgData name="Tracy Soar" userId="4b88983e-fa10-491b-81a1-23e8535c64e5" providerId="ADAL" clId="{46F9BA36-868D-402F-830A-ABF0E3F6A604}" dt="2024-01-15T09:59:11.381" v="6" actId="1076"/>
          <ac:picMkLst>
            <pc:docMk/>
            <pc:sldMk cId="986527657" sldId="315"/>
            <ac:picMk id="1026" creationId="{E23872C0-9011-45DB-957A-4F1C6CE06119}"/>
          </ac:picMkLst>
        </pc:picChg>
      </pc:sldChg>
      <pc:sldChg chg="add">
        <pc:chgData name="Tracy Soar" userId="4b88983e-fa10-491b-81a1-23e8535c64e5" providerId="ADAL" clId="{46F9BA36-868D-402F-830A-ABF0E3F6A604}" dt="2024-01-23T15:32:18.685" v="1298"/>
        <pc:sldMkLst>
          <pc:docMk/>
          <pc:sldMk cId="3080783010" sldId="315"/>
        </pc:sldMkLst>
      </pc:sldChg>
      <pc:sldChg chg="add">
        <pc:chgData name="Tracy Soar" userId="4b88983e-fa10-491b-81a1-23e8535c64e5" providerId="ADAL" clId="{46F9BA36-868D-402F-830A-ABF0E3F6A604}" dt="2024-01-23T15:32:18.685" v="1298"/>
        <pc:sldMkLst>
          <pc:docMk/>
          <pc:sldMk cId="421544883" sldId="316"/>
        </pc:sldMkLst>
      </pc:sldChg>
      <pc:sldChg chg="addSp delSp modSp new del mod">
        <pc:chgData name="Tracy Soar" userId="4b88983e-fa10-491b-81a1-23e8535c64e5" providerId="ADAL" clId="{46F9BA36-868D-402F-830A-ABF0E3F6A604}" dt="2024-01-23T15:29:56.889" v="1282" actId="47"/>
        <pc:sldMkLst>
          <pc:docMk/>
          <pc:sldMk cId="2335614592" sldId="316"/>
        </pc:sldMkLst>
        <pc:spChg chg="del mod">
          <ac:chgData name="Tracy Soar" userId="4b88983e-fa10-491b-81a1-23e8535c64e5" providerId="ADAL" clId="{46F9BA36-868D-402F-830A-ABF0E3F6A604}" dt="2024-01-23T15:29:55.060" v="1281" actId="478"/>
          <ac:spMkLst>
            <pc:docMk/>
            <pc:sldMk cId="2335614592" sldId="316"/>
            <ac:spMk id="3" creationId="{D960D324-AAD7-43EF-ADFA-9E9D1F3685AF}"/>
          </ac:spMkLst>
        </pc:spChg>
        <pc:spChg chg="add mod">
          <ac:chgData name="Tracy Soar" userId="4b88983e-fa10-491b-81a1-23e8535c64e5" providerId="ADAL" clId="{46F9BA36-868D-402F-830A-ABF0E3F6A604}" dt="2024-01-23T15:29:55.060" v="1281" actId="478"/>
          <ac:spMkLst>
            <pc:docMk/>
            <pc:sldMk cId="2335614592" sldId="316"/>
            <ac:spMk id="5" creationId="{A5FFB4A7-40D8-4D20-82D4-5E44E30C389D}"/>
          </ac:spMkLst>
        </pc:spChg>
      </pc:sldChg>
      <pc:sldChg chg="addSp delSp modSp new del mod">
        <pc:chgData name="Tracy Soar" userId="4b88983e-fa10-491b-81a1-23e8535c64e5" providerId="ADAL" clId="{46F9BA36-868D-402F-830A-ABF0E3F6A604}" dt="2024-01-23T15:31:18.999" v="1296" actId="47"/>
        <pc:sldMkLst>
          <pc:docMk/>
          <pc:sldMk cId="3214721437" sldId="317"/>
        </pc:sldMkLst>
        <pc:spChg chg="del">
          <ac:chgData name="Tracy Soar" userId="4b88983e-fa10-491b-81a1-23e8535c64e5" providerId="ADAL" clId="{46F9BA36-868D-402F-830A-ABF0E3F6A604}" dt="2024-01-23T15:30:36.152" v="1286" actId="478"/>
          <ac:spMkLst>
            <pc:docMk/>
            <pc:sldMk cId="3214721437" sldId="317"/>
            <ac:spMk id="2" creationId="{DB84F61F-A690-4867-A2DF-57C18BB25E48}"/>
          </ac:spMkLst>
        </pc:spChg>
        <pc:spChg chg="mod">
          <ac:chgData name="Tracy Soar" userId="4b88983e-fa10-491b-81a1-23e8535c64e5" providerId="ADAL" clId="{46F9BA36-868D-402F-830A-ABF0E3F6A604}" dt="2024-01-23T15:30:50.553" v="1295" actId="14100"/>
          <ac:spMkLst>
            <pc:docMk/>
            <pc:sldMk cId="3214721437" sldId="317"/>
            <ac:spMk id="3" creationId="{E9237CDB-E6E9-4160-BC6F-AEE43FBA6BF7}"/>
          </ac:spMkLst>
        </pc:spChg>
        <pc:spChg chg="add del">
          <ac:chgData name="Tracy Soar" userId="4b88983e-fa10-491b-81a1-23e8535c64e5" providerId="ADAL" clId="{46F9BA36-868D-402F-830A-ABF0E3F6A604}" dt="2024-01-15T10:00:29.598" v="13"/>
          <ac:spMkLst>
            <pc:docMk/>
            <pc:sldMk cId="3214721437" sldId="317"/>
            <ac:spMk id="4" creationId="{1F347FCE-0670-45BC-8125-0D817ECDE6E4}"/>
          </ac:spMkLst>
        </pc:spChg>
        <pc:picChg chg="add del">
          <ac:chgData name="Tracy Soar" userId="4b88983e-fa10-491b-81a1-23e8535c64e5" providerId="ADAL" clId="{46F9BA36-868D-402F-830A-ABF0E3F6A604}" dt="2024-01-15T10:00:29.598" v="13"/>
          <ac:picMkLst>
            <pc:docMk/>
            <pc:sldMk cId="3214721437" sldId="317"/>
            <ac:picMk id="2050" creationId="{EA71A9D7-AB8A-4A67-9462-A974D4B4597C}"/>
          </ac:picMkLst>
        </pc:picChg>
      </pc:sldChg>
      <pc:sldChg chg="new del">
        <pc:chgData name="Tracy Soar" userId="4b88983e-fa10-491b-81a1-23e8535c64e5" providerId="ADAL" clId="{46F9BA36-868D-402F-830A-ABF0E3F6A604}" dt="2024-01-23T15:31:23.667" v="1297" actId="47"/>
        <pc:sldMkLst>
          <pc:docMk/>
          <pc:sldMk cId="2604468600" sldId="318"/>
        </pc:sldMkLst>
      </pc:sldChg>
      <pc:sldMasterChg chg="del delSldLayout">
        <pc:chgData name="Tracy Soar" userId="4b88983e-fa10-491b-81a1-23e8535c64e5" providerId="ADAL" clId="{46F9BA36-868D-402F-830A-ABF0E3F6A604}" dt="2024-01-16T14:53:54.305" v="21" actId="47"/>
        <pc:sldMasterMkLst>
          <pc:docMk/>
          <pc:sldMasterMk cId="3927922376" sldId="2147483648"/>
        </pc:sldMasterMkLst>
        <pc:sldLayoutChg chg="del">
          <pc:chgData name="Tracy Soar" userId="4b88983e-fa10-491b-81a1-23e8535c64e5" providerId="ADAL" clId="{46F9BA36-868D-402F-830A-ABF0E3F6A604}" dt="2024-01-16T14:53:54.305" v="21" actId="47"/>
          <pc:sldLayoutMkLst>
            <pc:docMk/>
            <pc:sldMasterMk cId="3927922376" sldId="2147483648"/>
            <pc:sldLayoutMk cId="2017769236" sldId="2147483649"/>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4261087175" sldId="2147483650"/>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1467583295" sldId="2147483651"/>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1782548230" sldId="2147483652"/>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3991999791" sldId="2147483653"/>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430860505" sldId="2147483654"/>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1414020346" sldId="2147483655"/>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2689820225" sldId="2147483656"/>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2557947007" sldId="2147483657"/>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478933909" sldId="2147483658"/>
          </pc:sldLayoutMkLst>
        </pc:sldLayoutChg>
        <pc:sldLayoutChg chg="del">
          <pc:chgData name="Tracy Soar" userId="4b88983e-fa10-491b-81a1-23e8535c64e5" providerId="ADAL" clId="{46F9BA36-868D-402F-830A-ABF0E3F6A604}" dt="2024-01-16T14:53:54.305" v="21" actId="47"/>
          <pc:sldLayoutMkLst>
            <pc:docMk/>
            <pc:sldMasterMk cId="3927922376" sldId="2147483648"/>
            <pc:sldLayoutMk cId="268825512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A6757-7FEB-427C-AF37-517302781C7B}"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28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9151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301387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31889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A6757-7FEB-427C-AF37-517302781C7B}"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78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169228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231682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222953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131773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8FC458-74CF-49EC-AEED-A67EF599049E}" type="datetimeFigureOut">
              <a:rPr lang="en-GB" smtClean="0"/>
              <a:t>07/02/2024</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4A6757-7FEB-427C-AF37-517302781C7B}" type="slidenum">
              <a:rPr lang="en-GB" smtClean="0"/>
              <a:t>‹#›</a:t>
            </a:fld>
            <a:endParaRPr lang="en-GB" dirty="0"/>
          </a:p>
        </p:txBody>
      </p:sp>
    </p:spTree>
    <p:extLst>
      <p:ext uri="{BB962C8B-B14F-4D97-AF65-F5344CB8AC3E}">
        <p14:creationId xmlns:p14="http://schemas.microsoft.com/office/powerpoint/2010/main" val="418809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8FC458-74CF-49EC-AEED-A67EF599049E}" type="datetimeFigureOut">
              <a:rPr lang="en-GB" smtClean="0"/>
              <a:t>07/02/2024</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4A6757-7FEB-427C-AF37-517302781C7B}" type="slidenum">
              <a:rPr lang="en-GB" smtClean="0"/>
              <a:t>‹#›</a:t>
            </a:fld>
            <a:endParaRPr lang="en-GB" dirty="0"/>
          </a:p>
        </p:txBody>
      </p:sp>
    </p:spTree>
    <p:extLst>
      <p:ext uri="{BB962C8B-B14F-4D97-AF65-F5344CB8AC3E}">
        <p14:creationId xmlns:p14="http://schemas.microsoft.com/office/powerpoint/2010/main" val="317086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8FC458-74CF-49EC-AEED-A67EF599049E}" type="datetimeFigureOut">
              <a:rPr lang="en-GB" smtClean="0"/>
              <a:t>07/02/2024</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4A6757-7FEB-427C-AF37-517302781C7B}"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23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www.youtube.com/watch?v=k9EwnMqh7q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5F8A-2A3D-4F4D-8069-080159B7DF45}"/>
              </a:ext>
            </a:extLst>
          </p:cNvPr>
          <p:cNvSpPr>
            <a:spLocks noGrp="1"/>
          </p:cNvSpPr>
          <p:nvPr>
            <p:ph idx="1"/>
          </p:nvPr>
        </p:nvSpPr>
        <p:spPr>
          <a:xfrm>
            <a:off x="346309" y="1936044"/>
            <a:ext cx="11498864" cy="4284133"/>
          </a:xfrm>
        </p:spPr>
        <p:txBody>
          <a:bodyPr>
            <a:normAutofit/>
          </a:bodyPr>
          <a:lstStyle/>
          <a:p>
            <a:pPr marL="0" indent="0" algn="ctr">
              <a:buNone/>
            </a:pPr>
            <a:r>
              <a:rPr lang="en-US" sz="3600" b="1" i="1" dirty="0">
                <a:solidFill>
                  <a:srgbClr val="00B050"/>
                </a:solidFill>
                <a:latin typeface="Arial" panose="020B0604020202020204" pitchFamily="34" charset="0"/>
                <a:cs typeface="Arial" panose="020B0604020202020204" pitchFamily="34" charset="0"/>
              </a:rPr>
              <a:t>Every day excellence for EVERY child</a:t>
            </a:r>
          </a:p>
          <a:p>
            <a:pPr marL="0" indent="0" algn="ctr">
              <a:buNone/>
            </a:pPr>
            <a:endParaRPr lang="en-US" sz="1600" b="1" i="1" dirty="0">
              <a:solidFill>
                <a:srgbClr val="00B050"/>
              </a:solidFill>
              <a:latin typeface="Arial" panose="020B0604020202020204" pitchFamily="34" charset="0"/>
              <a:cs typeface="Arial" panose="020B0604020202020204" pitchFamily="34" charset="0"/>
            </a:endParaRPr>
          </a:p>
          <a:p>
            <a:pPr algn="ctr"/>
            <a:r>
              <a:rPr lang="en-US" sz="4800" b="1" dirty="0">
                <a:solidFill>
                  <a:schemeClr val="tx1">
                    <a:lumMod val="95000"/>
                    <a:lumOff val="5000"/>
                  </a:schemeClr>
                </a:solidFill>
                <a:latin typeface="Arial" panose="020B0604020202020204" pitchFamily="34" charset="0"/>
                <a:cs typeface="Arial" panose="020B0604020202020204" pitchFamily="34" charset="0"/>
              </a:rPr>
              <a:t>Parent Workshop</a:t>
            </a:r>
          </a:p>
          <a:p>
            <a:pPr algn="ctr"/>
            <a:r>
              <a:rPr lang="en-US" sz="4800" b="1" dirty="0">
                <a:solidFill>
                  <a:schemeClr val="tx1">
                    <a:lumMod val="95000"/>
                    <a:lumOff val="5000"/>
                  </a:schemeClr>
                </a:solidFill>
                <a:latin typeface="Arial" panose="020B0604020202020204" pitchFamily="34" charset="0"/>
                <a:cs typeface="Arial" panose="020B0604020202020204" pitchFamily="34" charset="0"/>
              </a:rPr>
              <a:t>Year 4 Multiplication Check</a:t>
            </a:r>
          </a:p>
          <a:p>
            <a:pPr marL="0" indent="0" algn="ctr">
              <a:buNone/>
            </a:pPr>
            <a:endParaRPr lang="en-US" sz="1600" b="1" i="1" dirty="0">
              <a:solidFill>
                <a:srgbClr val="00B050"/>
              </a:solidFill>
              <a:latin typeface="Arial" panose="020B0604020202020204" pitchFamily="34" charset="0"/>
              <a:cs typeface="Arial" panose="020B0604020202020204" pitchFamily="34" charset="0"/>
            </a:endParaRPr>
          </a:p>
          <a:p>
            <a:pPr algn="ctr"/>
            <a:r>
              <a:rPr lang="en-US" sz="2600" b="1" dirty="0">
                <a:solidFill>
                  <a:srgbClr val="00B050"/>
                </a:solidFill>
                <a:latin typeface="Arial" panose="020B0604020202020204" pitchFamily="34" charset="0"/>
                <a:cs typeface="Arial" panose="020B0604020202020204" pitchFamily="34" charset="0"/>
              </a:rPr>
              <a:t>“I have come that they may have life, and have it to the full.” </a:t>
            </a:r>
          </a:p>
          <a:p>
            <a:pPr algn="ctr"/>
            <a:r>
              <a:rPr lang="en-US" sz="2600" b="1" dirty="0">
                <a:solidFill>
                  <a:srgbClr val="00B050"/>
                </a:solidFill>
                <a:latin typeface="Arial" panose="020B0604020202020204" pitchFamily="34" charset="0"/>
                <a:cs typeface="Arial" panose="020B0604020202020204" pitchFamily="34" charset="0"/>
              </a:rPr>
              <a:t>John 10:10</a:t>
            </a:r>
          </a:p>
          <a:p>
            <a:pPr algn="ctr"/>
            <a:endParaRPr lang="en-US" sz="2600" b="1" dirty="0">
              <a:solidFill>
                <a:srgbClr val="00B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2D0984-7506-4307-9A26-AA99CC108E51}"/>
              </a:ext>
            </a:extLst>
          </p:cNvPr>
          <p:cNvSpPr txBox="1"/>
          <p:nvPr/>
        </p:nvSpPr>
        <p:spPr>
          <a:xfrm>
            <a:off x="1196363" y="328585"/>
            <a:ext cx="979875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THE TASS COMMUNITY: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GROWING AND LEARNING TOGETHER</a:t>
            </a:r>
            <a:endParaRPr kumimoji="0" lang="en-GB" sz="3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EEE5E715-55D6-40D6-97A1-BF52D01F911B}"/>
              </a:ext>
            </a:extLst>
          </p:cNvPr>
          <p:cNvPicPr>
            <a:picLocks noChangeAspect="1"/>
          </p:cNvPicPr>
          <p:nvPr/>
        </p:nvPicPr>
        <p:blipFill>
          <a:blip r:embed="rId2"/>
          <a:stretch>
            <a:fillRect/>
          </a:stretch>
        </p:blipFill>
        <p:spPr>
          <a:xfrm>
            <a:off x="453104" y="328585"/>
            <a:ext cx="1127339" cy="1261092"/>
          </a:xfrm>
          <a:prstGeom prst="rect">
            <a:avLst/>
          </a:prstGeom>
        </p:spPr>
      </p:pic>
      <p:pic>
        <p:nvPicPr>
          <p:cNvPr id="5" name="Picture 4">
            <a:extLst>
              <a:ext uri="{FF2B5EF4-FFF2-40B4-BE49-F238E27FC236}">
                <a16:creationId xmlns:a16="http://schemas.microsoft.com/office/drawing/2014/main" id="{BA1466BD-D2B7-4000-81A0-75BB75F6F11E}"/>
              </a:ext>
            </a:extLst>
          </p:cNvPr>
          <p:cNvPicPr>
            <a:picLocks noChangeAspect="1"/>
          </p:cNvPicPr>
          <p:nvPr/>
        </p:nvPicPr>
        <p:blipFill>
          <a:blip r:embed="rId3"/>
          <a:stretch>
            <a:fillRect/>
          </a:stretch>
        </p:blipFill>
        <p:spPr>
          <a:xfrm>
            <a:off x="10611038" y="292377"/>
            <a:ext cx="1127858" cy="1261981"/>
          </a:xfrm>
          <a:prstGeom prst="rect">
            <a:avLst/>
          </a:prstGeom>
        </p:spPr>
      </p:pic>
    </p:spTree>
    <p:extLst>
      <p:ext uri="{BB962C8B-B14F-4D97-AF65-F5344CB8AC3E}">
        <p14:creationId xmlns:p14="http://schemas.microsoft.com/office/powerpoint/2010/main" val="384838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005112-46DF-46F5-940E-C8A1907AF96F}"/>
              </a:ext>
            </a:extLst>
          </p:cNvPr>
          <p:cNvPicPr>
            <a:picLocks noChangeAspect="1"/>
          </p:cNvPicPr>
          <p:nvPr/>
        </p:nvPicPr>
        <p:blipFill>
          <a:blip r:embed="rId2"/>
          <a:stretch>
            <a:fillRect/>
          </a:stretch>
        </p:blipFill>
        <p:spPr>
          <a:xfrm>
            <a:off x="4054748" y="572703"/>
            <a:ext cx="3499407" cy="1286367"/>
          </a:xfrm>
          <a:prstGeom prst="rect">
            <a:avLst/>
          </a:prstGeom>
        </p:spPr>
      </p:pic>
      <p:sp>
        <p:nvSpPr>
          <p:cNvPr id="3" name="Content Placeholder 2">
            <a:extLst>
              <a:ext uri="{FF2B5EF4-FFF2-40B4-BE49-F238E27FC236}">
                <a16:creationId xmlns:a16="http://schemas.microsoft.com/office/drawing/2014/main" id="{3980F1D8-1E8E-428D-90E8-DE426F7BA3F8}"/>
              </a:ext>
            </a:extLst>
          </p:cNvPr>
          <p:cNvSpPr>
            <a:spLocks noGrp="1"/>
          </p:cNvSpPr>
          <p:nvPr>
            <p:ph idx="1"/>
          </p:nvPr>
        </p:nvSpPr>
        <p:spPr>
          <a:xfrm>
            <a:off x="1066800" y="1859070"/>
            <a:ext cx="10058400" cy="4023360"/>
          </a:xfrm>
        </p:spPr>
        <p:txBody>
          <a:bodyPr>
            <a:normAutofit/>
          </a:bodyPr>
          <a:lstStyle/>
          <a:p>
            <a:pPr algn="l" fontAlgn="base"/>
            <a:r>
              <a:rPr lang="en-US" sz="2400" b="0" i="0" dirty="0">
                <a:solidFill>
                  <a:srgbClr val="0C1F32"/>
                </a:solidFill>
                <a:effectLst/>
                <a:latin typeface="Arial" panose="020B0604020202020204" pitchFamily="34" charset="0"/>
                <a:cs typeface="Arial" panose="020B0604020202020204" pitchFamily="34" charset="0"/>
              </a:rPr>
              <a:t>Pupils should not take the check if they:</a:t>
            </a:r>
          </a:p>
          <a:p>
            <a:pPr algn="l" fontAlgn="base">
              <a:buFont typeface="Arial" panose="020B0604020202020204" pitchFamily="34" charset="0"/>
              <a:buChar char="•"/>
            </a:pPr>
            <a:r>
              <a:rPr lang="en-US" sz="2400" b="0" i="0" dirty="0">
                <a:solidFill>
                  <a:srgbClr val="0C1F32"/>
                </a:solidFill>
                <a:effectLst/>
                <a:latin typeface="Arial" panose="020B0604020202020204" pitchFamily="34" charset="0"/>
                <a:cs typeface="Arial" panose="020B0604020202020204" pitchFamily="34" charset="0"/>
              </a:rPr>
              <a:t>are absent during the entire 3-week check period</a:t>
            </a:r>
          </a:p>
          <a:p>
            <a:pPr algn="l" fontAlgn="base">
              <a:buFont typeface="Arial" panose="020B0604020202020204" pitchFamily="34" charset="0"/>
              <a:buChar char="•"/>
            </a:pPr>
            <a:r>
              <a:rPr lang="en-US" sz="2400" b="0" i="0" dirty="0">
                <a:solidFill>
                  <a:srgbClr val="0C1F32"/>
                </a:solidFill>
                <a:effectLst/>
                <a:latin typeface="Arial" panose="020B0604020202020204" pitchFamily="34" charset="0"/>
                <a:cs typeface="Arial" panose="020B0604020202020204" pitchFamily="34" charset="0"/>
              </a:rPr>
              <a:t>are working below expectation for year 2 in multiplication tables and are considered unable to answer the easiest questions.</a:t>
            </a:r>
          </a:p>
          <a:p>
            <a:pPr algn="l" fontAlgn="base">
              <a:buFont typeface="Arial" panose="020B0604020202020204" pitchFamily="34" charset="0"/>
              <a:buChar char="•"/>
            </a:pPr>
            <a:r>
              <a:rPr lang="en-US" sz="2400" dirty="0">
                <a:solidFill>
                  <a:srgbClr val="0C1F32"/>
                </a:solidFill>
                <a:latin typeface="Arial" panose="020B0604020202020204" pitchFamily="34" charset="0"/>
                <a:cs typeface="Arial" panose="020B0604020202020204" pitchFamily="34" charset="0"/>
              </a:rPr>
              <a:t>Otherwise, all children in Year 4 are expected to take the check.</a:t>
            </a:r>
            <a:endParaRPr lang="en-US" sz="2400" b="0" i="0" dirty="0">
              <a:solidFill>
                <a:srgbClr val="0C1F32"/>
              </a:solidFill>
              <a:effectLst/>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3538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807F-FC55-43D0-BBCA-88E163BCB78D}"/>
              </a:ext>
            </a:extLst>
          </p:cNvPr>
          <p:cNvSpPr>
            <a:spLocks noGrp="1"/>
          </p:cNvSpPr>
          <p:nvPr>
            <p:ph type="title"/>
          </p:nvPr>
        </p:nvSpPr>
        <p:spPr>
          <a:xfrm>
            <a:off x="2911502" y="776934"/>
            <a:ext cx="6429955" cy="839832"/>
          </a:xfrm>
        </p:spPr>
        <p:txBody>
          <a:bodyPr/>
          <a:lstStyle/>
          <a:p>
            <a:r>
              <a:rPr lang="en-US" dirty="0">
                <a:solidFill>
                  <a:schemeClr val="tx1"/>
                </a:solidFill>
                <a:latin typeface="Arial" panose="020B0604020202020204" pitchFamily="34" charset="0"/>
                <a:cs typeface="Arial" panose="020B0604020202020204" pitchFamily="34" charset="0"/>
              </a:rPr>
              <a:t>Times Table Rockstars</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5139DF-D280-43BE-B4A0-742865B0F67B}"/>
              </a:ext>
            </a:extLst>
          </p:cNvPr>
          <p:cNvSpPr>
            <a:spLocks noGrp="1"/>
          </p:cNvSpPr>
          <p:nvPr>
            <p:ph idx="1"/>
          </p:nvPr>
        </p:nvSpPr>
        <p:spPr>
          <a:xfrm>
            <a:off x="1097279" y="2057706"/>
            <a:ext cx="10058400" cy="4023360"/>
          </a:xfrm>
        </p:spPr>
        <p:txBody>
          <a:bodyPr>
            <a:normAutofit/>
          </a:bodyPr>
          <a:lstStyle/>
          <a:p>
            <a:pPr algn="l" fontAlgn="base"/>
            <a:r>
              <a:rPr lang="en-US" sz="2400" b="0" i="0" dirty="0">
                <a:solidFill>
                  <a:srgbClr val="2B2A27"/>
                </a:solidFill>
                <a:effectLst/>
                <a:latin typeface="Arial" panose="020B0604020202020204" pitchFamily="34" charset="0"/>
                <a:cs typeface="Arial" panose="020B0604020202020204" pitchFamily="34" charset="0"/>
              </a:rPr>
              <a:t>Times Tables Rock Stars is a </a:t>
            </a:r>
            <a:r>
              <a:rPr lang="en-US" sz="2400" b="0" i="0" dirty="0" err="1">
                <a:solidFill>
                  <a:srgbClr val="2B2A27"/>
                </a:solidFill>
                <a:effectLst/>
                <a:latin typeface="Arial" panose="020B0604020202020204" pitchFamily="34" charset="0"/>
                <a:cs typeface="Arial" panose="020B0604020202020204" pitchFamily="34" charset="0"/>
              </a:rPr>
              <a:t>maths</a:t>
            </a:r>
            <a:r>
              <a:rPr lang="en-US" sz="2400" b="0" i="0" dirty="0">
                <a:solidFill>
                  <a:srgbClr val="2B2A27"/>
                </a:solidFill>
                <a:effectLst/>
                <a:latin typeface="Arial" panose="020B0604020202020204" pitchFamily="34" charset="0"/>
                <a:cs typeface="Arial" panose="020B0604020202020204" pitchFamily="34" charset="0"/>
              </a:rPr>
              <a:t> </a:t>
            </a:r>
            <a:r>
              <a:rPr lang="en-US" sz="2400" b="0" i="0" dirty="0" err="1">
                <a:solidFill>
                  <a:srgbClr val="2B2A27"/>
                </a:solidFill>
                <a:effectLst/>
                <a:latin typeface="Arial" panose="020B0604020202020204" pitchFamily="34" charset="0"/>
                <a:cs typeface="Arial" panose="020B0604020202020204" pitchFamily="34" charset="0"/>
              </a:rPr>
              <a:t>programme</a:t>
            </a:r>
            <a:r>
              <a:rPr lang="en-US" sz="2400" b="0" i="0" dirty="0">
                <a:solidFill>
                  <a:srgbClr val="2B2A27"/>
                </a:solidFill>
                <a:effectLst/>
                <a:latin typeface="Arial" panose="020B0604020202020204" pitchFamily="34" charset="0"/>
                <a:cs typeface="Arial" panose="020B0604020202020204" pitchFamily="34" charset="0"/>
              </a:rPr>
              <a:t> that boosts children’s fluency and recall in multiplication and division.</a:t>
            </a:r>
            <a:br>
              <a:rPr lang="en-US" sz="2400" b="0" i="0" dirty="0">
                <a:solidFill>
                  <a:srgbClr val="2B2A27"/>
                </a:solidFill>
                <a:effectLst/>
                <a:latin typeface="Arial" panose="020B0604020202020204" pitchFamily="34" charset="0"/>
                <a:cs typeface="Arial" panose="020B0604020202020204" pitchFamily="34" charset="0"/>
              </a:rPr>
            </a:br>
            <a:br>
              <a:rPr lang="en-US" sz="2400" i="0" dirty="0">
                <a:solidFill>
                  <a:srgbClr val="2B2A27"/>
                </a:solidFill>
                <a:effectLst/>
                <a:latin typeface="Arial" panose="020B0604020202020204" pitchFamily="34" charset="0"/>
                <a:cs typeface="Arial" panose="020B0604020202020204" pitchFamily="34" charset="0"/>
              </a:rPr>
            </a:br>
            <a:r>
              <a:rPr lang="en-US" sz="2400" b="0" i="0" dirty="0">
                <a:solidFill>
                  <a:srgbClr val="2B2A27"/>
                </a:solidFill>
                <a:effectLst/>
                <a:latin typeface="Arial" panose="020B0604020202020204" pitchFamily="34" charset="0"/>
                <a:cs typeface="Arial" panose="020B0604020202020204" pitchFamily="34" charset="0"/>
              </a:rPr>
              <a:t>Suitable for all learners aged 6 years and up, question-based games automatically adapt to each child’s unique learning needs, helping them to recall their times tables in record speed. Accessible on any device, via the app or browser, children can play anytime, anywhere.</a:t>
            </a:r>
          </a:p>
          <a:p>
            <a:pPr algn="l" fontAlgn="base"/>
            <a:r>
              <a:rPr lang="en-US" sz="2400" dirty="0">
                <a:solidFill>
                  <a:srgbClr val="2B2A27"/>
                </a:solidFill>
                <a:latin typeface="Arial" panose="020B0604020202020204" pitchFamily="34" charset="0"/>
                <a:cs typeface="Arial" panose="020B0604020202020204" pitchFamily="34" charset="0"/>
              </a:rPr>
              <a:t>T</a:t>
            </a:r>
            <a:r>
              <a:rPr lang="en-US" sz="2400" b="0" i="0" dirty="0">
                <a:solidFill>
                  <a:srgbClr val="2B2A27"/>
                </a:solidFill>
                <a:effectLst/>
                <a:latin typeface="Arial" panose="020B0604020202020204" pitchFamily="34" charset="0"/>
                <a:cs typeface="Arial" panose="020B0604020202020204" pitchFamily="34" charset="0"/>
              </a:rPr>
              <a:t>he gamification and motivating rewards helps to engage children.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77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8CC9C-BCC1-4BD6-827B-82DA221998AF}"/>
              </a:ext>
            </a:extLst>
          </p:cNvPr>
          <p:cNvSpPr>
            <a:spLocks noGrp="1"/>
          </p:cNvSpPr>
          <p:nvPr>
            <p:ph idx="1"/>
          </p:nvPr>
        </p:nvSpPr>
        <p:spPr>
          <a:xfrm>
            <a:off x="1243054" y="984343"/>
            <a:ext cx="10058400" cy="4023360"/>
          </a:xfrm>
        </p:spPr>
        <p:txBody>
          <a:bodyPr>
            <a:normAutofit/>
          </a:bodyPr>
          <a:lstStyle/>
          <a:p>
            <a:pPr marL="0" indent="0">
              <a:buNone/>
            </a:pPr>
            <a:r>
              <a:rPr lang="en-US" sz="3600" dirty="0">
                <a:latin typeface="Arial" panose="020B0604020202020204" pitchFamily="34" charset="0"/>
                <a:cs typeface="Arial" panose="020B0604020202020204" pitchFamily="34" charset="0"/>
                <a:hlinkClick r:id="rId2"/>
              </a:rPr>
              <a:t>What is Times Tables Rock Stars? (youtube.com)</a:t>
            </a:r>
            <a:r>
              <a:rPr lang="en-US" sz="3600" dirty="0">
                <a:latin typeface="Arial" panose="020B060402020202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156D064-6C2F-411E-BDB5-8172D5205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892" y="1608321"/>
            <a:ext cx="9544216" cy="4695139"/>
          </a:xfrm>
          <a:prstGeom prst="rect">
            <a:avLst/>
          </a:prstGeom>
        </p:spPr>
      </p:pic>
    </p:spTree>
    <p:extLst>
      <p:ext uri="{BB962C8B-B14F-4D97-AF65-F5344CB8AC3E}">
        <p14:creationId xmlns:p14="http://schemas.microsoft.com/office/powerpoint/2010/main" val="345118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F3A3BB-AEFF-46FC-A42F-37325B1531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77" y="905358"/>
            <a:ext cx="11407245" cy="4846085"/>
          </a:xfrm>
        </p:spPr>
      </p:pic>
    </p:spTree>
    <p:extLst>
      <p:ext uri="{BB962C8B-B14F-4D97-AF65-F5344CB8AC3E}">
        <p14:creationId xmlns:p14="http://schemas.microsoft.com/office/powerpoint/2010/main" val="62573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203A5F-52EC-4B67-BA79-DC8CA61C5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35" y="1087689"/>
            <a:ext cx="11767930" cy="4496851"/>
          </a:xfrm>
        </p:spPr>
      </p:pic>
    </p:spTree>
    <p:extLst>
      <p:ext uri="{BB962C8B-B14F-4D97-AF65-F5344CB8AC3E}">
        <p14:creationId xmlns:p14="http://schemas.microsoft.com/office/powerpoint/2010/main" val="138735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B3DCFC-F00A-440C-88D1-EA825647DA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838" y="729369"/>
            <a:ext cx="11320324" cy="5141343"/>
          </a:xfrm>
        </p:spPr>
      </p:pic>
    </p:spTree>
    <p:extLst>
      <p:ext uri="{BB962C8B-B14F-4D97-AF65-F5344CB8AC3E}">
        <p14:creationId xmlns:p14="http://schemas.microsoft.com/office/powerpoint/2010/main" val="97559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6286-BB47-4A44-A86D-2AB6F518140F}"/>
              </a:ext>
            </a:extLst>
          </p:cNvPr>
          <p:cNvSpPr>
            <a:spLocks noGrp="1"/>
          </p:cNvSpPr>
          <p:nvPr>
            <p:ph type="title"/>
          </p:nvPr>
        </p:nvSpPr>
        <p:spPr>
          <a:xfrm>
            <a:off x="2647784" y="263527"/>
            <a:ext cx="10058400" cy="1450757"/>
          </a:xfrm>
        </p:spPr>
        <p:txBody>
          <a:bodyPr/>
          <a:lstStyle/>
          <a:p>
            <a:r>
              <a:rPr lang="en-US" dirty="0">
                <a:solidFill>
                  <a:schemeClr val="tx1"/>
                </a:solidFill>
                <a:latin typeface="Arial" panose="020B0604020202020204" pitchFamily="34" charset="0"/>
                <a:cs typeface="Arial" panose="020B0604020202020204" pitchFamily="34" charset="0"/>
              </a:rPr>
              <a:t>Different games on TTR</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9B4A2F-E4CF-43D8-934A-D053BA3C5BCD}"/>
              </a:ext>
            </a:extLst>
          </p:cNvPr>
          <p:cNvSpPr>
            <a:spLocks noGrp="1"/>
          </p:cNvSpPr>
          <p:nvPr>
            <p:ph idx="1"/>
          </p:nvPr>
        </p:nvSpPr>
        <p:spPr>
          <a:xfrm>
            <a:off x="1583635" y="2036267"/>
            <a:ext cx="10058400" cy="4023360"/>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GIG</a:t>
            </a:r>
            <a:r>
              <a:rPr lang="en-US" sz="3200" dirty="0">
                <a:latin typeface="Arial" panose="020B0604020202020204" pitchFamily="34" charset="0"/>
                <a:cs typeface="Arial" panose="020B0604020202020204" pitchFamily="34" charset="0"/>
              </a:rPr>
              <a:t> – to create a benchmark</a:t>
            </a:r>
          </a:p>
          <a:p>
            <a:r>
              <a:rPr lang="en-US" sz="3200" dirty="0">
                <a:solidFill>
                  <a:srgbClr val="0070C0"/>
                </a:solidFill>
                <a:latin typeface="Arial" panose="020B0604020202020204" pitchFamily="34" charset="0"/>
                <a:cs typeface="Arial" panose="020B0604020202020204" pitchFamily="34" charset="0"/>
              </a:rPr>
              <a:t>GARAGE</a:t>
            </a:r>
            <a:r>
              <a:rPr lang="en-US" sz="3200" dirty="0">
                <a:latin typeface="Arial" panose="020B0604020202020204" pitchFamily="34" charset="0"/>
                <a:cs typeface="Arial" panose="020B0604020202020204" pitchFamily="34" charset="0"/>
              </a:rPr>
              <a:t> – for </a:t>
            </a:r>
            <a:r>
              <a:rPr lang="en-US" sz="3200" dirty="0" err="1">
                <a:latin typeface="Arial" panose="020B0604020202020204" pitchFamily="34" charset="0"/>
                <a:cs typeface="Arial" panose="020B0604020202020204" pitchFamily="34" charset="0"/>
              </a:rPr>
              <a:t>personalised</a:t>
            </a:r>
            <a:r>
              <a:rPr lang="en-US" sz="3200" dirty="0">
                <a:latin typeface="Arial" panose="020B0604020202020204" pitchFamily="34" charset="0"/>
                <a:cs typeface="Arial" panose="020B0604020202020204" pitchFamily="34" charset="0"/>
              </a:rPr>
              <a:t> practice</a:t>
            </a:r>
          </a:p>
          <a:p>
            <a:r>
              <a:rPr lang="en-GB" sz="3200" dirty="0">
                <a:solidFill>
                  <a:srgbClr val="0070C0"/>
                </a:solidFill>
                <a:latin typeface="Arial" panose="020B0604020202020204" pitchFamily="34" charset="0"/>
                <a:cs typeface="Arial" panose="020B0604020202020204" pitchFamily="34" charset="0"/>
              </a:rPr>
              <a:t>JAMMING</a:t>
            </a:r>
            <a:r>
              <a:rPr lang="en-GB" sz="3200" dirty="0">
                <a:latin typeface="Arial" panose="020B0604020202020204" pitchFamily="34" charset="0"/>
                <a:cs typeface="Arial" panose="020B0604020202020204" pitchFamily="34" charset="0"/>
              </a:rPr>
              <a:t> – to raise confidence</a:t>
            </a:r>
          </a:p>
          <a:p>
            <a:r>
              <a:rPr lang="en-GB" sz="3200" dirty="0">
                <a:solidFill>
                  <a:srgbClr val="0070C0"/>
                </a:solidFill>
                <a:latin typeface="Arial" panose="020B0604020202020204" pitchFamily="34" charset="0"/>
                <a:cs typeface="Arial" panose="020B0604020202020204" pitchFamily="34" charset="0"/>
              </a:rPr>
              <a:t>STUDIO, FESTIVAL, ROCK SLAM </a:t>
            </a:r>
            <a:r>
              <a:rPr lang="en-GB" sz="3200" dirty="0">
                <a:latin typeface="Arial" panose="020B0604020202020204" pitchFamily="34" charset="0"/>
                <a:cs typeface="Arial" panose="020B0604020202020204" pitchFamily="34" charset="0"/>
              </a:rPr>
              <a:t>– to motivate</a:t>
            </a:r>
          </a:p>
          <a:p>
            <a:r>
              <a:rPr lang="en-GB" sz="3200" dirty="0">
                <a:solidFill>
                  <a:srgbClr val="0070C0"/>
                </a:solidFill>
                <a:latin typeface="Arial" panose="020B0604020202020204" pitchFamily="34" charset="0"/>
                <a:cs typeface="Arial" panose="020B0604020202020204" pitchFamily="34" charset="0"/>
              </a:rPr>
              <a:t>SOUNDCHECK</a:t>
            </a:r>
            <a:r>
              <a:rPr lang="en-GB" sz="3200" dirty="0">
                <a:latin typeface="Arial" panose="020B0604020202020204" pitchFamily="34" charset="0"/>
                <a:cs typeface="Arial" panose="020B0604020202020204" pitchFamily="34" charset="0"/>
              </a:rPr>
              <a:t> – to standardise a check</a:t>
            </a:r>
          </a:p>
          <a:p>
            <a:r>
              <a:rPr lang="en-GB" sz="3200" dirty="0">
                <a:solidFill>
                  <a:srgbClr val="0070C0"/>
                </a:solidFill>
                <a:latin typeface="Arial" panose="020B0604020202020204" pitchFamily="34" charset="0"/>
                <a:cs typeface="Arial" panose="020B0604020202020204" pitchFamily="34" charset="0"/>
              </a:rPr>
              <a:t>ARENA</a:t>
            </a:r>
            <a:r>
              <a:rPr lang="en-GB" sz="3200" dirty="0">
                <a:latin typeface="Arial" panose="020B0604020202020204" pitchFamily="34" charset="0"/>
                <a:cs typeface="Arial" panose="020B0604020202020204" pitchFamily="34" charset="0"/>
              </a:rPr>
              <a:t> – classroom fun</a:t>
            </a:r>
          </a:p>
        </p:txBody>
      </p:sp>
      <p:sp>
        <p:nvSpPr>
          <p:cNvPr id="4" name="TextBox 3">
            <a:extLst>
              <a:ext uri="{FF2B5EF4-FFF2-40B4-BE49-F238E27FC236}">
                <a16:creationId xmlns:a16="http://schemas.microsoft.com/office/drawing/2014/main" id="{43B71F3C-39E3-4599-9631-274F28457C92}"/>
              </a:ext>
            </a:extLst>
          </p:cNvPr>
          <p:cNvSpPr txBox="1"/>
          <p:nvPr/>
        </p:nvSpPr>
        <p:spPr>
          <a:xfrm>
            <a:off x="10127974" y="5828795"/>
            <a:ext cx="26239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4 demo</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8078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3148-E2C6-4558-8032-E5C5260C9665}"/>
              </a:ext>
            </a:extLst>
          </p:cNvPr>
          <p:cNvSpPr>
            <a:spLocks noGrp="1"/>
          </p:cNvSpPr>
          <p:nvPr>
            <p:ph type="title"/>
          </p:nvPr>
        </p:nvSpPr>
        <p:spPr>
          <a:xfrm>
            <a:off x="3868309" y="1828799"/>
            <a:ext cx="4455381" cy="2148178"/>
          </a:xfrm>
        </p:spPr>
        <p:txBody>
          <a:bodyPr>
            <a:normAutofit fontScale="90000"/>
          </a:bodyPr>
          <a:lstStyle/>
          <a:p>
            <a:pPr algn="ctr"/>
            <a:br>
              <a:rPr lang="en-US" dirty="0">
                <a:solidFill>
                  <a:schemeClr val="tx1"/>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Thank you</a:t>
            </a:r>
            <a:br>
              <a:rPr lang="en-US" dirty="0">
                <a:solidFill>
                  <a:schemeClr val="tx1"/>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Any questions?</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4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77F9-F363-4B64-8BB5-F1B111188512}"/>
              </a:ext>
            </a:extLst>
          </p:cNvPr>
          <p:cNvSpPr>
            <a:spLocks noGrp="1"/>
          </p:cNvSpPr>
          <p:nvPr>
            <p:ph type="title"/>
          </p:nvPr>
        </p:nvSpPr>
        <p:spPr>
          <a:xfrm>
            <a:off x="964759" y="622852"/>
            <a:ext cx="10511624" cy="955482"/>
          </a:xfrm>
        </p:spPr>
        <p:txBody>
          <a:bodyPr>
            <a:normAutofit fontScale="90000"/>
          </a:bodyPr>
          <a:lstStyle/>
          <a:p>
            <a:pPr marL="91440" lvl="0" indent="-91440" fontAlgn="base">
              <a:lnSpc>
                <a:spcPct val="90000"/>
              </a:lnSpc>
              <a:spcBef>
                <a:spcPts val="1200"/>
              </a:spcBef>
              <a:spcAft>
                <a:spcPts val="200"/>
              </a:spcAft>
              <a:defRPr/>
            </a:pPr>
            <a:br>
              <a:rPr kumimoji="0" lang="en-US" sz="2000" b="1" i="0" u="none" strike="noStrike" kern="1200" cap="none" spc="0" normalizeH="0" baseline="0" noProof="0" dirty="0">
                <a:ln>
                  <a:noFill/>
                </a:ln>
                <a:solidFill>
                  <a:srgbClr val="0C1F32"/>
                </a:solidFill>
                <a:effectLst/>
                <a:uLnTx/>
                <a:uFillTx/>
                <a:latin typeface="Nunito" pitchFamily="2" charset="0"/>
                <a:ea typeface="+mn-ea"/>
                <a:cs typeface="+mn-cs"/>
              </a:rPr>
            </a:br>
            <a:r>
              <a:rPr kumimoji="0" lang="en-US" sz="4800" b="1" i="0" u="none" strike="noStrike" kern="1200" cap="none" spc="0" normalizeH="0" baseline="0" noProof="0" dirty="0">
                <a:ln>
                  <a:noFill/>
                </a:ln>
                <a:solidFill>
                  <a:srgbClr val="0C1F32"/>
                </a:solidFill>
                <a:effectLst/>
                <a:uLnTx/>
                <a:uFillTx/>
                <a:latin typeface="Arial" panose="020B0604020202020204" pitchFamily="34" charset="0"/>
                <a:ea typeface="+mj-ea"/>
                <a:cs typeface="Arial" panose="020B0604020202020204" pitchFamily="34" charset="0"/>
              </a:rPr>
              <a:t>What is the Year 4 times tables check?</a:t>
            </a:r>
            <a:endParaRPr lang="en-GB" dirty="0"/>
          </a:p>
        </p:txBody>
      </p:sp>
      <p:sp>
        <p:nvSpPr>
          <p:cNvPr id="3" name="Content Placeholder 2">
            <a:extLst>
              <a:ext uri="{FF2B5EF4-FFF2-40B4-BE49-F238E27FC236}">
                <a16:creationId xmlns:a16="http://schemas.microsoft.com/office/drawing/2014/main" id="{D5A80E9A-21B8-48C0-AC8D-2E4BD96C4418}"/>
              </a:ext>
            </a:extLst>
          </p:cNvPr>
          <p:cNvSpPr>
            <a:spLocks noGrp="1"/>
          </p:cNvSpPr>
          <p:nvPr>
            <p:ph idx="1"/>
          </p:nvPr>
        </p:nvSpPr>
        <p:spPr>
          <a:xfrm>
            <a:off x="1072101" y="1858985"/>
            <a:ext cx="10047798" cy="4674335"/>
          </a:xfrm>
        </p:spPr>
        <p:txBody>
          <a:bodyPr>
            <a:normAutofit/>
          </a:bodyPr>
          <a:lstStyle/>
          <a:p>
            <a:pPr algn="l" fontAlgn="base">
              <a:lnSpc>
                <a:spcPct val="100000"/>
              </a:lnSpc>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 Year 4 Times Tables Check, or Multiplication Check, is an annual check to ensure that Year 4s in England have a good level of times tables knowledge. </a:t>
            </a:r>
            <a:r>
              <a:rPr lang="en-US" sz="2400" i="0" dirty="0">
                <a:solidFill>
                  <a:srgbClr val="0C1F32"/>
                </a:solidFill>
                <a:effectLst/>
                <a:latin typeface="Arial" panose="020B0604020202020204" pitchFamily="34" charset="0"/>
                <a:cs typeface="Arial" panose="020B0604020202020204" pitchFamily="34" charset="0"/>
              </a:rPr>
              <a:t>The Pupil Multiplication Tables Check helps teachers and leaders know which of their pupils know their times tables and can recall them easily, and which pupils may need extra support.</a:t>
            </a:r>
          </a:p>
          <a:p>
            <a:pPr marL="91440" marR="0" lvl="0" indent="-91440" algn="l" defTabSz="914400" rtl="0" eaLnBrk="1" fontAlgn="base" latinLnBrk="0" hangingPunct="1">
              <a:lnSpc>
                <a:spcPct val="100000"/>
              </a:lnSpc>
              <a:spcBef>
                <a:spcPts val="1200"/>
              </a:spcBef>
              <a:spcAft>
                <a:spcPts val="200"/>
              </a:spcAft>
              <a:buClr>
                <a:srgbClr val="99CB38"/>
              </a:buClr>
              <a:buSzPct val="100000"/>
              <a:buFont typeface="Calibri" panose="020F0502020204030204" pitchFamily="34" charset="0"/>
              <a:buChar char=" "/>
              <a:tabLst/>
              <a:defRPr/>
            </a:pPr>
            <a:r>
              <a:rPr lang="en-US" sz="2400" b="0" i="0" dirty="0">
                <a:solidFill>
                  <a:srgbClr val="0C1F32"/>
                </a:solidFill>
                <a:effectLst/>
                <a:latin typeface="Arial" panose="020B0604020202020204" pitchFamily="34" charset="0"/>
                <a:cs typeface="Arial" panose="020B0604020202020204" pitchFamily="34" charset="0"/>
              </a:rPr>
              <a:t>It is important pupils have a strong grasp of their times tables and can recall them fluently. This helps them as they move onto more complex topics. The check is just that – a </a:t>
            </a:r>
            <a:r>
              <a:rPr lang="en-US" sz="2400" b="0" i="1" dirty="0">
                <a:solidFill>
                  <a:srgbClr val="0C1F32"/>
                </a:solidFill>
                <a:effectLst/>
                <a:latin typeface="Arial" panose="020B0604020202020204" pitchFamily="34" charset="0"/>
                <a:cs typeface="Arial" panose="020B0604020202020204" pitchFamily="34" charset="0"/>
              </a:rPr>
              <a:t>check</a:t>
            </a:r>
            <a:r>
              <a:rPr lang="en-US" sz="2400" b="0" i="0" dirty="0">
                <a:solidFill>
                  <a:srgbClr val="0C1F32"/>
                </a:solidFill>
                <a:effectLst/>
                <a:latin typeface="Arial" panose="020B0604020202020204" pitchFamily="34" charset="0"/>
                <a:cs typeface="Arial" panose="020B0604020202020204" pitchFamily="34" charset="0"/>
              </a:rPr>
              <a:t>, not a </a:t>
            </a:r>
            <a:r>
              <a:rPr lang="en-US" sz="2400" b="0" i="1" dirty="0">
                <a:solidFill>
                  <a:srgbClr val="0C1F32"/>
                </a:solidFill>
                <a:effectLst/>
                <a:latin typeface="Arial" panose="020B0604020202020204" pitchFamily="34" charset="0"/>
                <a:cs typeface="Arial" panose="020B0604020202020204" pitchFamily="34" charset="0"/>
              </a:rPr>
              <a:t>test</a:t>
            </a:r>
            <a:r>
              <a:rPr lang="en-US" sz="2400" b="0" i="0" dirty="0">
                <a:solidFill>
                  <a:srgbClr val="0C1F32"/>
                </a:solidFill>
                <a:effectLst/>
                <a:latin typeface="Arial" panose="020B0604020202020204" pitchFamily="34" charset="0"/>
                <a:cs typeface="Arial" panose="020B0604020202020204" pitchFamily="34" charset="0"/>
              </a:rPr>
              <a:t>. It is a part of the government’s plan to ensure all pupils have the foundational knowledge and skills they need to succeed at secondary school.</a:t>
            </a: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 </a:t>
            </a:r>
            <a:endParaRPr lang="en-US" sz="2400" b="0" i="0" dirty="0">
              <a:solidFill>
                <a:srgbClr val="0C1F32"/>
              </a:solidFill>
              <a:effectLst/>
              <a:latin typeface="Arial" panose="020B0604020202020204" pitchFamily="34" charset="0"/>
              <a:cs typeface="Arial" panose="020B0604020202020204" pitchFamily="34" charset="0"/>
            </a:endParaRPr>
          </a:p>
          <a:p>
            <a:endParaRPr lang="en-GB" sz="2400" dirty="0"/>
          </a:p>
          <a:p>
            <a:endParaRPr lang="en-GB" sz="2400" dirty="0"/>
          </a:p>
        </p:txBody>
      </p:sp>
    </p:spTree>
    <p:extLst>
      <p:ext uri="{BB962C8B-B14F-4D97-AF65-F5344CB8AC3E}">
        <p14:creationId xmlns:p14="http://schemas.microsoft.com/office/powerpoint/2010/main" val="8806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3F8B-4D9A-461F-A84F-E2D7A1E7122A}"/>
              </a:ext>
            </a:extLst>
          </p:cNvPr>
          <p:cNvSpPr>
            <a:spLocks noGrp="1"/>
          </p:cNvSpPr>
          <p:nvPr>
            <p:ph type="title"/>
          </p:nvPr>
        </p:nvSpPr>
        <p:spPr>
          <a:xfrm>
            <a:off x="1036320" y="882950"/>
            <a:ext cx="10058400" cy="1450757"/>
          </a:xfrm>
        </p:spPr>
        <p:txBody>
          <a:bodyPr>
            <a:normAutofit fontScale="90000"/>
          </a:bodyPr>
          <a:lstStyle/>
          <a:p>
            <a:pPr marL="91440" marR="0" lvl="0" indent="-91440" algn="ctr" defTabSz="914400" rtl="0" eaLnBrk="1" fontAlgn="base" latinLnBrk="0" hangingPunct="1">
              <a:lnSpc>
                <a:spcPct val="90000"/>
              </a:lnSpc>
              <a:spcBef>
                <a:spcPts val="1200"/>
              </a:spcBef>
              <a:spcAft>
                <a:spcPts val="200"/>
              </a:spcAft>
              <a:tabLst/>
              <a:defRPr/>
            </a:pPr>
            <a:r>
              <a:rPr kumimoji="0" lang="en-US" sz="4400" b="1" i="0" u="none" strike="noStrike" kern="1200" cap="none" spc="0" normalizeH="0" baseline="0" noProof="0" dirty="0">
                <a:ln>
                  <a:noFill/>
                </a:ln>
                <a:solidFill>
                  <a:srgbClr val="0C1F32"/>
                </a:solidFill>
                <a:effectLst/>
                <a:uLnTx/>
                <a:uFillTx/>
                <a:latin typeface="Arial" panose="020B0604020202020204" pitchFamily="34" charset="0"/>
                <a:ea typeface="+mn-ea"/>
                <a:cs typeface="Arial" panose="020B0604020202020204" pitchFamily="34" charset="0"/>
              </a:rPr>
              <a:t>When was the Multiplication Tables Check introduced?</a:t>
            </a:r>
            <a:br>
              <a:rPr kumimoji="0" lang="en-US" sz="2000" b="1" i="0" u="none" strike="noStrike" kern="1200" cap="none" spc="0" normalizeH="0" baseline="0" noProof="0" dirty="0">
                <a:ln>
                  <a:noFill/>
                </a:ln>
                <a:solidFill>
                  <a:srgbClr val="0C1F32"/>
                </a:solidFill>
                <a:effectLst/>
                <a:uLnTx/>
                <a:uFillTx/>
                <a:latin typeface="Nunito" pitchFamily="2" charset="0"/>
                <a:ea typeface="+mn-ea"/>
                <a:cs typeface="+mn-cs"/>
              </a:rPr>
            </a:br>
            <a:endParaRPr lang="en-GB" dirty="0"/>
          </a:p>
        </p:txBody>
      </p:sp>
      <p:sp>
        <p:nvSpPr>
          <p:cNvPr id="3" name="Content Placeholder 2">
            <a:extLst>
              <a:ext uri="{FF2B5EF4-FFF2-40B4-BE49-F238E27FC236}">
                <a16:creationId xmlns:a16="http://schemas.microsoft.com/office/drawing/2014/main" id="{C00278F7-6EA0-4AAC-B6B9-7736D38E3997}"/>
              </a:ext>
            </a:extLst>
          </p:cNvPr>
          <p:cNvSpPr>
            <a:spLocks noGrp="1"/>
          </p:cNvSpPr>
          <p:nvPr>
            <p:ph idx="1"/>
          </p:nvPr>
        </p:nvSpPr>
        <p:spPr>
          <a:xfrm>
            <a:off x="1330517" y="2084211"/>
            <a:ext cx="9825163" cy="4343093"/>
          </a:xfrm>
        </p:spPr>
        <p:txBody>
          <a:bodyPr>
            <a:normAutofit/>
          </a:bodyPr>
          <a:lstStyle/>
          <a:p>
            <a:pPr algn="l" fontAlgn="base"/>
            <a:r>
              <a:rPr lang="en-US" sz="2400" b="0" i="0" dirty="0">
                <a:solidFill>
                  <a:srgbClr val="0C1F32"/>
                </a:solidFill>
                <a:effectLst/>
                <a:latin typeface="Arial" panose="020B0604020202020204" pitchFamily="34" charset="0"/>
                <a:cs typeface="Arial" panose="020B0604020202020204" pitchFamily="34" charset="0"/>
              </a:rPr>
              <a:t>The </a:t>
            </a:r>
            <a:r>
              <a:rPr lang="en-US" sz="2400" b="1" i="0" dirty="0">
                <a:solidFill>
                  <a:srgbClr val="0C1F32"/>
                </a:solidFill>
                <a:effectLst/>
                <a:latin typeface="Arial" panose="020B0604020202020204" pitchFamily="34" charset="0"/>
                <a:cs typeface="Arial" panose="020B0604020202020204" pitchFamily="34" charset="0"/>
              </a:rPr>
              <a:t>Multiplication Tables Check</a:t>
            </a:r>
            <a:r>
              <a:rPr lang="en-US" sz="2400" b="0" i="0" dirty="0">
                <a:solidFill>
                  <a:srgbClr val="0C1F32"/>
                </a:solidFill>
                <a:effectLst/>
                <a:latin typeface="Arial" panose="020B0604020202020204" pitchFamily="34" charset="0"/>
                <a:cs typeface="Arial" panose="020B0604020202020204" pitchFamily="34" charset="0"/>
              </a:rPr>
              <a:t> (MTC) for Year 4 was due to roll out in 2020 after a 2019 pilot. However, due to the school closures during the 2020 Covid-19 pandemic, the first year of the official roll out was cancelled.</a:t>
            </a:r>
          </a:p>
          <a:p>
            <a:pPr algn="l" fontAlgn="base"/>
            <a:r>
              <a:rPr lang="en-US" sz="2400" b="0" i="0" dirty="0">
                <a:solidFill>
                  <a:srgbClr val="0C1F32"/>
                </a:solidFill>
                <a:effectLst/>
                <a:latin typeface="Arial" panose="020B0604020202020204" pitchFamily="34" charset="0"/>
                <a:cs typeface="Arial" panose="020B0604020202020204" pitchFamily="34" charset="0"/>
              </a:rPr>
              <a:t>The Multiplication Tables Check 2021 was an </a:t>
            </a:r>
            <a:r>
              <a:rPr lang="en-US" sz="2400" b="1" i="0" dirty="0">
                <a:solidFill>
                  <a:srgbClr val="0C1F32"/>
                </a:solidFill>
                <a:effectLst/>
                <a:latin typeface="Arial" panose="020B0604020202020204" pitchFamily="34" charset="0"/>
                <a:cs typeface="Arial" panose="020B0604020202020204" pitchFamily="34" charset="0"/>
              </a:rPr>
              <a:t>optional</a:t>
            </a:r>
            <a:r>
              <a:rPr lang="en-US" sz="2400" b="0" i="0" dirty="0">
                <a:solidFill>
                  <a:srgbClr val="0C1F32"/>
                </a:solidFill>
                <a:effectLst/>
                <a:latin typeface="Arial" panose="020B0604020202020204" pitchFamily="34" charset="0"/>
                <a:cs typeface="Arial" panose="020B0604020202020204" pitchFamily="34" charset="0"/>
              </a:rPr>
              <a:t> test for schools to participate in so the Multiplication Tables Check 2022 was </a:t>
            </a:r>
            <a:r>
              <a:rPr lang="en-US" sz="2400" b="1" i="0" dirty="0">
                <a:solidFill>
                  <a:srgbClr val="0C1F32"/>
                </a:solidFill>
                <a:effectLst/>
                <a:latin typeface="Arial" panose="020B0604020202020204" pitchFamily="34" charset="0"/>
                <a:cs typeface="Arial" panose="020B0604020202020204" pitchFamily="34" charset="0"/>
              </a:rPr>
              <a:t>the first compulsory</a:t>
            </a:r>
            <a:r>
              <a:rPr lang="en-US" sz="2400" b="0" i="0" dirty="0">
                <a:solidFill>
                  <a:srgbClr val="0C1F32"/>
                </a:solidFill>
                <a:effectLst/>
                <a:latin typeface="Arial" panose="020B0604020202020204" pitchFamily="34" charset="0"/>
                <a:cs typeface="Arial" panose="020B0604020202020204" pitchFamily="34" charset="0"/>
              </a:rPr>
              <a:t> Multiplication Tables Check for schools.</a:t>
            </a:r>
          </a:p>
          <a:p>
            <a:pPr algn="l" fontAlgn="base"/>
            <a:r>
              <a:rPr lang="en-US" sz="2400" b="0" i="0" dirty="0">
                <a:solidFill>
                  <a:srgbClr val="0C1F32"/>
                </a:solidFill>
                <a:effectLst/>
                <a:latin typeface="Arial" panose="020B0604020202020204" pitchFamily="34" charset="0"/>
                <a:cs typeface="Arial" panose="020B0604020202020204" pitchFamily="34" charset="0"/>
              </a:rPr>
              <a:t>This year, the </a:t>
            </a:r>
            <a:r>
              <a:rPr lang="en-US" sz="2400" b="1" i="0" dirty="0">
                <a:solidFill>
                  <a:srgbClr val="0C1F32"/>
                </a:solidFill>
                <a:effectLst/>
                <a:latin typeface="Arial" panose="020B0604020202020204" pitchFamily="34" charset="0"/>
                <a:cs typeface="Arial" panose="020B0604020202020204" pitchFamily="34" charset="0"/>
              </a:rPr>
              <a:t>Multiplication Tables Check 2024</a:t>
            </a:r>
            <a:r>
              <a:rPr lang="en-US" sz="2400" b="0" i="0" dirty="0">
                <a:solidFill>
                  <a:srgbClr val="0C1F32"/>
                </a:solidFill>
                <a:effectLst/>
                <a:latin typeface="Arial" panose="020B0604020202020204" pitchFamily="34" charset="0"/>
                <a:cs typeface="Arial" panose="020B0604020202020204" pitchFamily="34" charset="0"/>
              </a:rPr>
              <a:t> is set to be administered by schools between </a:t>
            </a:r>
            <a:r>
              <a:rPr lang="en-US" sz="2400" b="1" i="0" dirty="0">
                <a:solidFill>
                  <a:srgbClr val="0C1F32"/>
                </a:solidFill>
                <a:effectLst/>
                <a:latin typeface="Arial" panose="020B0604020202020204" pitchFamily="34" charset="0"/>
                <a:cs typeface="Arial" panose="020B0604020202020204" pitchFamily="34" charset="0"/>
              </a:rPr>
              <a:t>Monday </a:t>
            </a:r>
            <a:r>
              <a:rPr lang="en-US" sz="2400" b="1" dirty="0">
                <a:solidFill>
                  <a:srgbClr val="0C1F32"/>
                </a:solidFill>
                <a:latin typeface="Arial" panose="020B0604020202020204" pitchFamily="34" charset="0"/>
                <a:cs typeface="Arial" panose="020B0604020202020204" pitchFamily="34" charset="0"/>
              </a:rPr>
              <a:t>3rd</a:t>
            </a:r>
            <a:r>
              <a:rPr lang="en-US" sz="2400" b="1" i="0" dirty="0">
                <a:solidFill>
                  <a:srgbClr val="0C1F32"/>
                </a:solidFill>
                <a:effectLst/>
                <a:latin typeface="Arial" panose="020B0604020202020204" pitchFamily="34" charset="0"/>
                <a:cs typeface="Arial" panose="020B0604020202020204" pitchFamily="34" charset="0"/>
              </a:rPr>
              <a:t> June to Friday 14th June 2024</a:t>
            </a:r>
            <a:r>
              <a:rPr lang="en-US" sz="2400" b="0" i="0" dirty="0">
                <a:solidFill>
                  <a:srgbClr val="0C1F32"/>
                </a:solidFill>
                <a:effectLst/>
                <a:latin typeface="Arial" panose="020B0604020202020204" pitchFamily="34" charset="0"/>
                <a:cs typeface="Arial" panose="020B0604020202020204" pitchFamily="34" charset="0"/>
              </a:rPr>
              <a:t>.</a:t>
            </a:r>
          </a:p>
          <a:p>
            <a:endParaRPr lang="en-GB" sz="2400" dirty="0"/>
          </a:p>
          <a:p>
            <a:endParaRPr lang="en-GB" sz="2400" dirty="0"/>
          </a:p>
        </p:txBody>
      </p:sp>
    </p:spTree>
    <p:extLst>
      <p:ext uri="{BB962C8B-B14F-4D97-AF65-F5344CB8AC3E}">
        <p14:creationId xmlns:p14="http://schemas.microsoft.com/office/powerpoint/2010/main" val="330930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9C8F-3831-4254-80FF-C0F9EAA6145B}"/>
              </a:ext>
            </a:extLst>
          </p:cNvPr>
          <p:cNvSpPr>
            <a:spLocks noGrp="1"/>
          </p:cNvSpPr>
          <p:nvPr>
            <p:ph type="title"/>
          </p:nvPr>
        </p:nvSpPr>
        <p:spPr>
          <a:xfrm>
            <a:off x="4491161" y="689113"/>
            <a:ext cx="3209677" cy="875969"/>
          </a:xfrm>
        </p:spPr>
        <p:txBody>
          <a:bodyPr/>
          <a:lstStyle/>
          <a:p>
            <a:r>
              <a:rPr kumimoji="0" lang="en-US" sz="4800" b="0"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Key Facts</a:t>
            </a:r>
            <a:endParaRPr lang="en-GB" dirty="0"/>
          </a:p>
        </p:txBody>
      </p:sp>
      <p:sp>
        <p:nvSpPr>
          <p:cNvPr id="3" name="Content Placeholder 2">
            <a:extLst>
              <a:ext uri="{FF2B5EF4-FFF2-40B4-BE49-F238E27FC236}">
                <a16:creationId xmlns:a16="http://schemas.microsoft.com/office/drawing/2014/main" id="{70674165-458C-4241-919A-748CC7D40B4B}"/>
              </a:ext>
            </a:extLst>
          </p:cNvPr>
          <p:cNvSpPr>
            <a:spLocks noGrp="1"/>
          </p:cNvSpPr>
          <p:nvPr>
            <p:ph idx="1"/>
          </p:nvPr>
        </p:nvSpPr>
        <p:spPr>
          <a:xfrm>
            <a:off x="1066799" y="2044516"/>
            <a:ext cx="10058400" cy="4023360"/>
          </a:xfrm>
        </p:spPr>
        <p:txBody>
          <a:bodyPr>
            <a:normAutofit fontScale="92500" lnSpcReduction="10000"/>
          </a:bodyPr>
          <a:lstStyle/>
          <a:p>
            <a:pPr marL="0" indent="0" algn="l" fontAlgn="base">
              <a:buNone/>
            </a:pPr>
            <a:r>
              <a:rPr lang="en-US" sz="2600" b="0" i="0" dirty="0">
                <a:solidFill>
                  <a:srgbClr val="0C1F32"/>
                </a:solidFill>
                <a:effectLst/>
                <a:latin typeface="Arial" panose="020B0604020202020204" pitchFamily="34" charset="0"/>
                <a:cs typeface="Arial" panose="020B0604020202020204" pitchFamily="34" charset="0"/>
              </a:rPr>
              <a:t>‘Rote learning’ </a:t>
            </a:r>
            <a:r>
              <a:rPr lang="en-US" sz="2600" dirty="0">
                <a:solidFill>
                  <a:srgbClr val="0C1F32"/>
                </a:solidFill>
                <a:latin typeface="Arial" panose="020B0604020202020204" pitchFamily="34" charset="0"/>
                <a:cs typeface="Arial" panose="020B0604020202020204" pitchFamily="34" charset="0"/>
              </a:rPr>
              <a:t>can be used to help learn</a:t>
            </a:r>
            <a:r>
              <a:rPr lang="en-US" sz="2600" b="0" i="0" dirty="0">
                <a:solidFill>
                  <a:srgbClr val="0C1F32"/>
                </a:solidFill>
                <a:effectLst/>
                <a:latin typeface="Arial" panose="020B0604020202020204" pitchFamily="34" charset="0"/>
                <a:cs typeface="Arial" panose="020B0604020202020204" pitchFamily="34" charset="0"/>
              </a:rPr>
              <a:t> multiplication tables, but children </a:t>
            </a:r>
            <a:r>
              <a:rPr lang="en-US" sz="2600" dirty="0">
                <a:solidFill>
                  <a:srgbClr val="0C1F32"/>
                </a:solidFill>
                <a:latin typeface="Arial" panose="020B0604020202020204" pitchFamily="34" charset="0"/>
                <a:cs typeface="Arial" panose="020B0604020202020204" pitchFamily="34" charset="0"/>
              </a:rPr>
              <a:t>must be able to </a:t>
            </a:r>
            <a:r>
              <a:rPr lang="en-US" sz="2600" b="0" i="0" dirty="0">
                <a:solidFill>
                  <a:srgbClr val="0C1F32"/>
                </a:solidFill>
                <a:effectLst/>
                <a:latin typeface="Arial" panose="020B0604020202020204" pitchFamily="34" charset="0"/>
                <a:cs typeface="Arial" panose="020B0604020202020204" pitchFamily="34" charset="0"/>
              </a:rPr>
              <a:t>recall facts out of sequence, so this also needs to be a focus.</a:t>
            </a:r>
          </a:p>
          <a:p>
            <a:pPr algn="l" fontAlgn="base"/>
            <a:r>
              <a:rPr lang="en-US" sz="2600" b="0" i="0" dirty="0">
                <a:solidFill>
                  <a:srgbClr val="0C1F32"/>
                </a:solidFill>
                <a:effectLst/>
                <a:latin typeface="Arial" panose="020B0604020202020204" pitchFamily="34" charset="0"/>
                <a:cs typeface="Arial" panose="020B0604020202020204" pitchFamily="34" charset="0"/>
              </a:rPr>
              <a:t>When teaching times tables, if children are supported to make, understand and use the relationships and links within multiplication, this will help them to gain the ability to rapidly recall their multiplication facts. They will be able to use them to help them calculate in other areas of </a:t>
            </a:r>
            <a:r>
              <a:rPr lang="en-US" sz="2600" b="0" i="0" dirty="0" err="1">
                <a:solidFill>
                  <a:srgbClr val="0C1F32"/>
                </a:solidFill>
                <a:effectLst/>
                <a:latin typeface="Arial" panose="020B0604020202020204" pitchFamily="34" charset="0"/>
                <a:cs typeface="Arial" panose="020B0604020202020204" pitchFamily="34" charset="0"/>
              </a:rPr>
              <a:t>maths</a:t>
            </a:r>
            <a:r>
              <a:rPr lang="en-US" sz="2600" b="0" i="0" dirty="0">
                <a:solidFill>
                  <a:srgbClr val="0C1F32"/>
                </a:solidFill>
                <a:effectLst/>
                <a:latin typeface="Arial" panose="020B0604020202020204" pitchFamily="34" charset="0"/>
                <a:cs typeface="Arial" panose="020B0604020202020204" pitchFamily="34" charset="0"/>
              </a:rPr>
              <a:t> as well.</a:t>
            </a:r>
          </a:p>
          <a:p>
            <a:pPr algn="l" fontAlgn="base"/>
            <a:r>
              <a:rPr lang="en-US" sz="2600" b="0" i="0" dirty="0">
                <a:solidFill>
                  <a:srgbClr val="0C1F32"/>
                </a:solidFill>
                <a:effectLst/>
                <a:latin typeface="Arial" panose="020B0604020202020204" pitchFamily="34" charset="0"/>
                <a:cs typeface="Arial" panose="020B0604020202020204" pitchFamily="34" charset="0"/>
              </a:rPr>
              <a:t>As the facts have to be read by the child (rather than being read to them), it is also important that children are used to giving the correct answer to multiplication questions in a written format, rather than only answering questions out loud when they are read out to them.</a:t>
            </a:r>
          </a:p>
          <a:p>
            <a:endParaRPr lang="en-GB" dirty="0"/>
          </a:p>
        </p:txBody>
      </p:sp>
    </p:spTree>
    <p:extLst>
      <p:ext uri="{BB962C8B-B14F-4D97-AF65-F5344CB8AC3E}">
        <p14:creationId xmlns:p14="http://schemas.microsoft.com/office/powerpoint/2010/main" val="328259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CBE9-D0E4-47FD-8655-F2E1DEF79D8A}"/>
              </a:ext>
            </a:extLst>
          </p:cNvPr>
          <p:cNvSpPr>
            <a:spLocks noGrp="1"/>
          </p:cNvSpPr>
          <p:nvPr>
            <p:ph type="title"/>
          </p:nvPr>
        </p:nvSpPr>
        <p:spPr>
          <a:xfrm>
            <a:off x="4452730" y="631097"/>
            <a:ext cx="3495923" cy="907480"/>
          </a:xfrm>
        </p:spPr>
        <p:txBody>
          <a:bodyPr/>
          <a:lstStyle/>
          <a:p>
            <a:pPr algn="ctr"/>
            <a:r>
              <a:rPr lang="en-US" dirty="0">
                <a:solidFill>
                  <a:schemeClr val="tx1"/>
                </a:solidFill>
                <a:latin typeface="Arial" panose="020B0604020202020204" pitchFamily="34" charset="0"/>
                <a:cs typeface="Arial" panose="020B0604020202020204" pitchFamily="34" charset="0"/>
              </a:rPr>
              <a:t>The MTC</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1FDB30-0B16-49AA-A4B2-820066F14CE9}"/>
              </a:ext>
            </a:extLst>
          </p:cNvPr>
          <p:cNvSpPr>
            <a:spLocks noGrp="1"/>
          </p:cNvSpPr>
          <p:nvPr>
            <p:ph idx="1"/>
          </p:nvPr>
        </p:nvSpPr>
        <p:spPr>
          <a:xfrm>
            <a:off x="1066800" y="2004760"/>
            <a:ext cx="10058400" cy="4023360"/>
          </a:xfrm>
        </p:spPr>
        <p:txBody>
          <a:bodyPr>
            <a:normAutofit/>
          </a:bodyPr>
          <a:lstStyle/>
          <a:p>
            <a:pPr algn="l" fontAlgn="base"/>
            <a:r>
              <a:rPr lang="en-US" sz="2400" b="1" i="0" dirty="0">
                <a:solidFill>
                  <a:srgbClr val="0C1F32"/>
                </a:solidFill>
                <a:effectLst/>
                <a:latin typeface="Arial" panose="020B0604020202020204" pitchFamily="34" charset="0"/>
                <a:cs typeface="Arial" panose="020B0604020202020204" pitchFamily="34" charset="0"/>
              </a:rPr>
              <a:t>1. The times tables check is online and on-screen</a:t>
            </a:r>
          </a:p>
          <a:p>
            <a:pPr algn="l" fontAlgn="base"/>
            <a:r>
              <a:rPr lang="en-US" sz="2400" b="0" i="0" dirty="0">
                <a:solidFill>
                  <a:srgbClr val="0C1F32"/>
                </a:solidFill>
                <a:effectLst/>
                <a:latin typeface="Arial" panose="020B0604020202020204" pitchFamily="34" charset="0"/>
                <a:cs typeface="Arial" panose="020B0604020202020204" pitchFamily="34" charset="0"/>
              </a:rPr>
              <a:t>The test is fully digital and takes place on screen. It is available to use on laptops, desktops and tablets.</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2. Schools will have access to a simulated version to </a:t>
            </a:r>
            <a:r>
              <a:rPr kumimoji="0" lang="en-US" sz="2400" b="1" i="0" u="none" strike="noStrike" kern="1200" cap="none" spc="0" normalizeH="0" baseline="0" noProof="0" dirty="0" err="1">
                <a:ln>
                  <a:noFill/>
                </a:ln>
                <a:solidFill>
                  <a:srgbClr val="0C1F32"/>
                </a:solidFill>
                <a:effectLst/>
                <a:uLnTx/>
                <a:uFillTx/>
                <a:latin typeface="Arial" panose="020B0604020202020204" pitchFamily="34" charset="0"/>
                <a:cs typeface="Arial" panose="020B0604020202020204" pitchFamily="34" charset="0"/>
              </a:rPr>
              <a:t>practise</a:t>
            </a: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 on</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During this time schools can apply any necessary accessibility features for pupils that may need them. Pupils should try these features out ahead of the check window to ensure they work for them.</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3: The MTC only includes multiplication statements, not division</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endParaRPr kumimoji="0" lang="en-US" sz="1900" b="0" i="0" u="none" strike="noStrike" kern="1200" cap="none" spc="0" normalizeH="0" baseline="0" noProof="0" dirty="0">
              <a:ln>
                <a:noFill/>
              </a:ln>
              <a:solidFill>
                <a:srgbClr val="0C1F32"/>
              </a:solidFill>
              <a:effectLst/>
              <a:uLnTx/>
              <a:uFillTx/>
              <a:latin typeface="Nunito" pitchFamily="2" charset="0"/>
              <a:ea typeface="+mn-ea"/>
              <a:cs typeface="+mn-cs"/>
            </a:endParaRPr>
          </a:p>
          <a:p>
            <a:endParaRPr lang="en-GB" dirty="0"/>
          </a:p>
        </p:txBody>
      </p:sp>
    </p:spTree>
    <p:extLst>
      <p:ext uri="{BB962C8B-B14F-4D97-AF65-F5344CB8AC3E}">
        <p14:creationId xmlns:p14="http://schemas.microsoft.com/office/powerpoint/2010/main" val="337773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3F561-2997-41D3-850F-D65F62154F0B}"/>
              </a:ext>
            </a:extLst>
          </p:cNvPr>
          <p:cNvSpPr>
            <a:spLocks noGrp="1"/>
          </p:cNvSpPr>
          <p:nvPr>
            <p:ph idx="1"/>
          </p:nvPr>
        </p:nvSpPr>
        <p:spPr>
          <a:xfrm>
            <a:off x="1066800" y="1726465"/>
            <a:ext cx="10058400" cy="4023360"/>
          </a:xfrm>
        </p:spPr>
        <p:txBody>
          <a:bodyPr>
            <a:noAutofit/>
          </a:bodyPr>
          <a:lstStyle/>
          <a:p>
            <a:pPr algn="l" fontAlgn="base"/>
            <a:r>
              <a:rPr lang="en-US" sz="2400" b="1" i="0" dirty="0">
                <a:solidFill>
                  <a:srgbClr val="0C1F32"/>
                </a:solidFill>
                <a:effectLst/>
                <a:latin typeface="Arial" panose="020B0604020202020204" pitchFamily="34" charset="0"/>
                <a:cs typeface="Arial" panose="020B0604020202020204" pitchFamily="34" charset="0"/>
              </a:rPr>
              <a:t>4: The check takes place in June</a:t>
            </a:r>
          </a:p>
          <a:p>
            <a:pPr marL="0" indent="0" algn="l" fontAlgn="base">
              <a:buNone/>
            </a:pPr>
            <a:r>
              <a:rPr lang="en-US" sz="2400" b="0" i="0" dirty="0">
                <a:solidFill>
                  <a:srgbClr val="0C1F32"/>
                </a:solidFill>
                <a:effectLst/>
                <a:latin typeface="Arial" panose="020B0604020202020204" pitchFamily="34" charset="0"/>
                <a:cs typeface="Arial" panose="020B0604020202020204" pitchFamily="34" charset="0"/>
              </a:rPr>
              <a:t>There will be 3-week window in June for the administration of the check. There is no set test day, nor an expectation that all children will take the check at the same time.</a:t>
            </a:r>
          </a:p>
          <a:p>
            <a:pPr algn="l" fontAlgn="base"/>
            <a:r>
              <a:rPr lang="en-US" sz="2400" b="1" i="0" dirty="0">
                <a:solidFill>
                  <a:srgbClr val="0C1F32"/>
                </a:solidFill>
                <a:effectLst/>
                <a:latin typeface="Arial" panose="020B0604020202020204" pitchFamily="34" charset="0"/>
                <a:cs typeface="Arial" panose="020B0604020202020204" pitchFamily="34" charset="0"/>
              </a:rPr>
              <a:t>5: Children can </a:t>
            </a:r>
            <a:r>
              <a:rPr lang="en-US" sz="2400" b="1" i="0" dirty="0" err="1">
                <a:solidFill>
                  <a:srgbClr val="0C1F32"/>
                </a:solidFill>
                <a:effectLst/>
                <a:latin typeface="Arial" panose="020B0604020202020204" pitchFamily="34" charset="0"/>
                <a:cs typeface="Arial" panose="020B0604020202020204" pitchFamily="34" charset="0"/>
              </a:rPr>
              <a:t>practise</a:t>
            </a:r>
            <a:r>
              <a:rPr lang="en-US" sz="2400" b="1" i="0" dirty="0">
                <a:solidFill>
                  <a:srgbClr val="0C1F32"/>
                </a:solidFill>
                <a:effectLst/>
                <a:latin typeface="Arial" panose="020B0604020202020204" pitchFamily="34" charset="0"/>
                <a:cs typeface="Arial" panose="020B0604020202020204" pitchFamily="34" charset="0"/>
              </a:rPr>
              <a:t> before taking the check</a:t>
            </a:r>
          </a:p>
          <a:p>
            <a:pPr algn="l" fontAlgn="base"/>
            <a:r>
              <a:rPr lang="en-US" sz="2400" b="0" i="0" dirty="0">
                <a:solidFill>
                  <a:srgbClr val="0C1F32"/>
                </a:solidFill>
                <a:effectLst/>
                <a:latin typeface="Arial" panose="020B0604020202020204" pitchFamily="34" charset="0"/>
                <a:cs typeface="Arial" panose="020B0604020202020204" pitchFamily="34" charset="0"/>
              </a:rPr>
              <a:t>Before the test window opens each year, there will be the opportunity for children to access a practice area to become familiar with the style of the KS2 times tables test.</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6: It takes less than 5 minutes per pupil</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Under standard administration (i.e. without any access arrangements), the multiplication check will take less than 5 minutes per pupil. </a:t>
            </a:r>
            <a:endParaRPr lang="en-US" sz="2400" b="0" i="0" dirty="0">
              <a:solidFill>
                <a:srgbClr val="0C1F32"/>
              </a:solidFill>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6A05B4B-4DCA-4E48-A684-05F04245EFFB}"/>
              </a:ext>
            </a:extLst>
          </p:cNvPr>
          <p:cNvSpPr>
            <a:spLocks noGrp="1"/>
          </p:cNvSpPr>
          <p:nvPr>
            <p:ph type="title"/>
          </p:nvPr>
        </p:nvSpPr>
        <p:spPr>
          <a:xfrm>
            <a:off x="4452730" y="631097"/>
            <a:ext cx="3495923" cy="907480"/>
          </a:xfrm>
        </p:spPr>
        <p:txBody>
          <a:bodyPr/>
          <a:lstStyle/>
          <a:p>
            <a:pPr algn="ctr"/>
            <a:r>
              <a:rPr lang="en-US" dirty="0">
                <a:solidFill>
                  <a:schemeClr val="tx1"/>
                </a:solidFill>
                <a:latin typeface="Arial" panose="020B0604020202020204" pitchFamily="34" charset="0"/>
                <a:cs typeface="Arial" panose="020B0604020202020204" pitchFamily="34" charset="0"/>
              </a:rPr>
              <a:t>The MTC</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08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62DE2-E659-44E8-A560-209831170C37}"/>
              </a:ext>
            </a:extLst>
          </p:cNvPr>
          <p:cNvSpPr>
            <a:spLocks noGrp="1"/>
          </p:cNvSpPr>
          <p:nvPr>
            <p:ph idx="1"/>
          </p:nvPr>
        </p:nvSpPr>
        <p:spPr>
          <a:xfrm>
            <a:off x="1171491" y="1845733"/>
            <a:ext cx="10058400" cy="4023360"/>
          </a:xfrm>
        </p:spPr>
        <p:txBody>
          <a:bodyPr>
            <a:normAutofit lnSpcReduction="10000"/>
          </a:bodyPr>
          <a:lstStyle/>
          <a:p>
            <a:pPr algn="l" fontAlgn="base"/>
            <a:r>
              <a:rPr lang="en-US" sz="2400" b="1" i="0" dirty="0">
                <a:solidFill>
                  <a:srgbClr val="0C1F32"/>
                </a:solidFill>
                <a:effectLst/>
                <a:latin typeface="Arial" panose="020B0604020202020204" pitchFamily="34" charset="0"/>
                <a:cs typeface="Arial" panose="020B0604020202020204" pitchFamily="34" charset="0"/>
              </a:rPr>
              <a:t>7: Children will have 6 seconds to answer each question</a:t>
            </a:r>
          </a:p>
          <a:p>
            <a:pPr algn="l" fontAlgn="base"/>
            <a:r>
              <a:rPr lang="en-US" sz="2400" b="0" i="0" dirty="0">
                <a:solidFill>
                  <a:srgbClr val="0C1F32"/>
                </a:solidFill>
                <a:effectLst/>
                <a:latin typeface="Arial" panose="020B0604020202020204" pitchFamily="34" charset="0"/>
                <a:cs typeface="Arial" panose="020B0604020202020204" pitchFamily="34" charset="0"/>
              </a:rPr>
              <a:t>Children will get 6 seconds </a:t>
            </a:r>
            <a:r>
              <a:rPr lang="en-US" sz="2400" b="1" i="0" dirty="0">
                <a:solidFill>
                  <a:srgbClr val="0C1F32"/>
                </a:solidFill>
                <a:effectLst/>
                <a:latin typeface="Arial" panose="020B0604020202020204" pitchFamily="34" charset="0"/>
                <a:cs typeface="Arial" panose="020B0604020202020204" pitchFamily="34" charset="0"/>
              </a:rPr>
              <a:t>from the time the question appears </a:t>
            </a:r>
            <a:r>
              <a:rPr lang="en-US" sz="2400" b="0" i="0" dirty="0">
                <a:solidFill>
                  <a:srgbClr val="0C1F32"/>
                </a:solidFill>
                <a:effectLst/>
                <a:latin typeface="Arial" panose="020B0604020202020204" pitchFamily="34" charset="0"/>
                <a:cs typeface="Arial" panose="020B0604020202020204" pitchFamily="34" charset="0"/>
              </a:rPr>
              <a:t>to input their answer. This means that children must be able to </a:t>
            </a:r>
            <a:r>
              <a:rPr lang="en-US" sz="2400" b="1" i="0" dirty="0">
                <a:solidFill>
                  <a:srgbClr val="0C1F32"/>
                </a:solidFill>
                <a:effectLst/>
                <a:latin typeface="Arial" panose="020B0604020202020204" pitchFamily="34" charset="0"/>
                <a:cs typeface="Arial" panose="020B0604020202020204" pitchFamily="34" charset="0"/>
              </a:rPr>
              <a:t>read</a:t>
            </a:r>
            <a:r>
              <a:rPr lang="en-US" sz="2400" b="0" i="0" dirty="0">
                <a:solidFill>
                  <a:srgbClr val="0C1F32"/>
                </a:solidFill>
                <a:effectLst/>
                <a:latin typeface="Arial" panose="020B0604020202020204" pitchFamily="34" charset="0"/>
                <a:cs typeface="Arial" panose="020B0604020202020204" pitchFamily="34" charset="0"/>
              </a:rPr>
              <a:t>, </a:t>
            </a:r>
            <a:r>
              <a:rPr lang="en-US" sz="2400" b="1" i="0" dirty="0">
                <a:solidFill>
                  <a:srgbClr val="0C1F32"/>
                </a:solidFill>
                <a:effectLst/>
                <a:latin typeface="Arial" panose="020B0604020202020204" pitchFamily="34" charset="0"/>
                <a:cs typeface="Arial" panose="020B0604020202020204" pitchFamily="34" charset="0"/>
              </a:rPr>
              <a:t>recall</a:t>
            </a:r>
            <a:r>
              <a:rPr lang="en-US" sz="2400" b="0" i="0" dirty="0">
                <a:solidFill>
                  <a:srgbClr val="0C1F32"/>
                </a:solidFill>
                <a:effectLst/>
                <a:latin typeface="Arial" panose="020B0604020202020204" pitchFamily="34" charset="0"/>
                <a:cs typeface="Arial" panose="020B0604020202020204" pitchFamily="34" charset="0"/>
              </a:rPr>
              <a:t> and </a:t>
            </a:r>
            <a:r>
              <a:rPr lang="en-US" sz="2400" b="1" i="0" dirty="0">
                <a:solidFill>
                  <a:srgbClr val="0C1F32"/>
                </a:solidFill>
                <a:effectLst/>
                <a:latin typeface="Arial" panose="020B0604020202020204" pitchFamily="34" charset="0"/>
                <a:cs typeface="Arial" panose="020B0604020202020204" pitchFamily="34" charset="0"/>
              </a:rPr>
              <a:t>enter</a:t>
            </a:r>
            <a:r>
              <a:rPr lang="en-US" sz="2400" b="0" i="0" dirty="0">
                <a:solidFill>
                  <a:srgbClr val="0C1F32"/>
                </a:solidFill>
                <a:effectLst/>
                <a:latin typeface="Arial" panose="020B0604020202020204" pitchFamily="34" charset="0"/>
                <a:cs typeface="Arial" panose="020B0604020202020204" pitchFamily="34" charset="0"/>
              </a:rPr>
              <a:t> </a:t>
            </a:r>
            <a:r>
              <a:rPr lang="en-US" sz="2400" b="1" i="0" dirty="0">
                <a:solidFill>
                  <a:srgbClr val="0C1F32"/>
                </a:solidFill>
                <a:effectLst/>
                <a:latin typeface="Arial" panose="020B0604020202020204" pitchFamily="34" charset="0"/>
                <a:cs typeface="Arial" panose="020B0604020202020204" pitchFamily="34" charset="0"/>
              </a:rPr>
              <a:t>their response</a:t>
            </a:r>
            <a:r>
              <a:rPr lang="en-US" sz="2400" b="0" i="0" dirty="0">
                <a:solidFill>
                  <a:srgbClr val="0C1F32"/>
                </a:solidFill>
                <a:effectLst/>
                <a:latin typeface="Arial" panose="020B0604020202020204" pitchFamily="34" charset="0"/>
                <a:cs typeface="Arial" panose="020B0604020202020204" pitchFamily="34" charset="0"/>
              </a:rPr>
              <a:t> within 6 seconds.</a:t>
            </a:r>
          </a:p>
          <a:p>
            <a:pPr algn="l" fontAlgn="base"/>
            <a:r>
              <a:rPr lang="en-US" sz="2400" b="0" i="0" dirty="0">
                <a:solidFill>
                  <a:srgbClr val="0C1F32"/>
                </a:solidFill>
                <a:effectLst/>
                <a:latin typeface="Arial" panose="020B0604020202020204" pitchFamily="34" charset="0"/>
                <a:cs typeface="Arial" panose="020B0604020202020204" pitchFamily="34" charset="0"/>
              </a:rPr>
              <a:t>Children will enter their answer using a keyboard or by pressing digits using a mouse or touchscreen on an on-screen number pad.</a:t>
            </a:r>
          </a:p>
          <a:p>
            <a:r>
              <a:rPr lang="en-GB" sz="2400" dirty="0">
                <a:latin typeface="Arial" panose="020B0604020202020204" pitchFamily="34" charset="0"/>
                <a:cs typeface="Arial" panose="020B0604020202020204" pitchFamily="34" charset="0"/>
              </a:rPr>
              <a:t>Children must be able to recall times tables facts in random order.</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ea typeface="+mn-ea"/>
                <a:cs typeface="Arial" panose="020B0604020202020204" pitchFamily="34" charset="0"/>
              </a:rPr>
              <a:t>8: Whatever is in the answer box at the end of the 6 seconds will be counted as the answer</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ea typeface="+mn-ea"/>
                <a:cs typeface="Arial" panose="020B0604020202020204" pitchFamily="34" charset="0"/>
              </a:rPr>
              <a:t>9: There are 25 different questions</a:t>
            </a:r>
          </a:p>
          <a:p>
            <a:endParaRPr lang="en-GB"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93D6DA5-BFD9-4188-9813-7C004FA0DD6B}"/>
              </a:ext>
            </a:extLst>
          </p:cNvPr>
          <p:cNvSpPr>
            <a:spLocks noGrp="1"/>
          </p:cNvSpPr>
          <p:nvPr>
            <p:ph type="title"/>
          </p:nvPr>
        </p:nvSpPr>
        <p:spPr>
          <a:xfrm>
            <a:off x="4452730" y="631097"/>
            <a:ext cx="3495923" cy="907480"/>
          </a:xfrm>
        </p:spPr>
        <p:txBody>
          <a:bodyPr/>
          <a:lstStyle/>
          <a:p>
            <a:pPr algn="ctr"/>
            <a:r>
              <a:rPr lang="en-US" dirty="0">
                <a:solidFill>
                  <a:schemeClr val="tx1"/>
                </a:solidFill>
                <a:latin typeface="Arial" panose="020B0604020202020204" pitchFamily="34" charset="0"/>
                <a:cs typeface="Arial" panose="020B0604020202020204" pitchFamily="34" charset="0"/>
              </a:rPr>
              <a:t>The MTC</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73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8DBFF-5F44-47EA-AE1F-B72D9D0717D1}"/>
              </a:ext>
            </a:extLst>
          </p:cNvPr>
          <p:cNvSpPr>
            <a:spLocks noGrp="1"/>
          </p:cNvSpPr>
          <p:nvPr>
            <p:ph idx="1"/>
          </p:nvPr>
        </p:nvSpPr>
        <p:spPr>
          <a:xfrm>
            <a:off x="1097279" y="1845734"/>
            <a:ext cx="10882685" cy="4276770"/>
          </a:xfrm>
        </p:spPr>
        <p:txBody>
          <a:bodyPr>
            <a:noAutofit/>
          </a:bodyPr>
          <a:lstStyle/>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10: There will not be an equal spread of each multiplication table within the check</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 check has been designed to focus on times tables that fit within the KS2 national curriculum.</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There will always be questions from the 3, 4, 5, 6, 7, 8, 9, 11 and 12 multiplication tables in each test.</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There will be no questions from the 1 times table (</a:t>
            </a:r>
            <a:r>
              <a:rPr kumimoji="0" lang="en-US" sz="2400" b="0" i="0" u="none" strike="noStrike" kern="1200" cap="none" spc="0" normalizeH="0" baseline="0" noProof="0" dirty="0" err="1">
                <a:ln>
                  <a:noFill/>
                </a:ln>
                <a:solidFill>
                  <a:srgbClr val="0C1F32"/>
                </a:solidFill>
                <a:effectLst/>
                <a:uLnTx/>
                <a:uFillTx/>
                <a:latin typeface="Arial" panose="020B0604020202020204" pitchFamily="34" charset="0"/>
                <a:cs typeface="Arial" panose="020B0604020202020204" pitchFamily="34" charset="0"/>
              </a:rPr>
              <a:t>i.e</a:t>
            </a: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 1 x 8 or 8 x 1)</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There will only be a maximum of 7 questions from the 2, 5 and 10 times tables. Reversal of questions using the commutative law will not feature in the same check. This means that, for example, 8 x 3 and 3 x 8 won’t be asked to the same pupil.</a:t>
            </a:r>
          </a:p>
          <a:p>
            <a:endParaRPr lang="en-GB" sz="2400" dirty="0"/>
          </a:p>
        </p:txBody>
      </p:sp>
      <p:sp>
        <p:nvSpPr>
          <p:cNvPr id="5" name="Title 1">
            <a:extLst>
              <a:ext uri="{FF2B5EF4-FFF2-40B4-BE49-F238E27FC236}">
                <a16:creationId xmlns:a16="http://schemas.microsoft.com/office/drawing/2014/main" id="{1927A20F-ABD5-4ECC-80F9-3685821751A6}"/>
              </a:ext>
            </a:extLst>
          </p:cNvPr>
          <p:cNvSpPr>
            <a:spLocks noGrp="1"/>
          </p:cNvSpPr>
          <p:nvPr>
            <p:ph type="title"/>
          </p:nvPr>
        </p:nvSpPr>
        <p:spPr>
          <a:xfrm>
            <a:off x="4452730" y="631097"/>
            <a:ext cx="3495923" cy="907480"/>
          </a:xfrm>
        </p:spPr>
        <p:txBody>
          <a:bodyPr/>
          <a:lstStyle/>
          <a:p>
            <a:pPr algn="ctr"/>
            <a:r>
              <a:rPr lang="en-US" dirty="0">
                <a:solidFill>
                  <a:schemeClr val="tx1"/>
                </a:solidFill>
                <a:latin typeface="Arial" panose="020B0604020202020204" pitchFamily="34" charset="0"/>
                <a:cs typeface="Arial" panose="020B0604020202020204" pitchFamily="34" charset="0"/>
              </a:rPr>
              <a:t>The MTC</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1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B76EC-2074-40E2-9482-2E5095AB5ED0}"/>
              </a:ext>
            </a:extLst>
          </p:cNvPr>
          <p:cNvSpPr>
            <a:spLocks noGrp="1"/>
          </p:cNvSpPr>
          <p:nvPr>
            <p:ph idx="1"/>
          </p:nvPr>
        </p:nvSpPr>
        <p:spPr>
          <a:xfrm>
            <a:off x="911749" y="1737360"/>
            <a:ext cx="10763416" cy="4023360"/>
          </a:xfrm>
        </p:spPr>
        <p:txBody>
          <a:bodyPr>
            <a:noAutofit/>
          </a:bodyPr>
          <a:lstStyle/>
          <a:p>
            <a:pPr algn="l" fontAlgn="base"/>
            <a:r>
              <a:rPr lang="en-US" sz="2400" b="1" i="0" dirty="0">
                <a:solidFill>
                  <a:srgbClr val="0C1F32"/>
                </a:solidFill>
                <a:effectLst/>
                <a:latin typeface="Arial" panose="020B0604020202020204" pitchFamily="34" charset="0"/>
                <a:cs typeface="Arial" panose="020B0604020202020204" pitchFamily="34" charset="0"/>
              </a:rPr>
              <a:t>11: Results will be available at the end of the 3-week window</a:t>
            </a:r>
          </a:p>
          <a:p>
            <a:pPr algn="l" fontAlgn="base"/>
            <a:r>
              <a:rPr lang="en-US" sz="2400" b="0" i="0" dirty="0">
                <a:solidFill>
                  <a:srgbClr val="0C1F32"/>
                </a:solidFill>
                <a:effectLst/>
                <a:latin typeface="Arial" panose="020B0604020202020204" pitchFamily="34" charset="0"/>
                <a:cs typeface="Arial" panose="020B0604020202020204" pitchFamily="34" charset="0"/>
              </a:rPr>
              <a:t>School can access the result for each pupil at the end of the 3-week window. </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12: There is no ‘Pass’ rate or threshold</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 guidance is clear that there is no expected pass rate or threshold. This means that, unlike the KS1 Phonics Screening check, children will not be expected to re-sit the check if they do not meet a set threshold in this KS2 Times Tables Test.                             BUT…</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13: National and Local Authority results will also be published</a:t>
            </a:r>
          </a:p>
          <a:p>
            <a:pPr marL="91440" marR="0" lvl="0" indent="-91440" algn="l" defTabSz="914400" rtl="0" eaLnBrk="1" fontAlgn="base"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C1F32"/>
                </a:solidFill>
                <a:effectLst/>
                <a:uLnTx/>
                <a:uFillTx/>
                <a:latin typeface="Arial" panose="020B0604020202020204" pitchFamily="34" charset="0"/>
                <a:cs typeface="Arial" panose="020B0604020202020204" pitchFamily="34" charset="0"/>
              </a:rPr>
              <a:t>The DfE will report on the performance of pupils in the check nationally and in each local authority, but won’t publish school’s data in performance tables.</a:t>
            </a:r>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9520CC6-84CB-438E-B5FD-076922281FF5}"/>
              </a:ext>
            </a:extLst>
          </p:cNvPr>
          <p:cNvSpPr>
            <a:spLocks noGrp="1"/>
          </p:cNvSpPr>
          <p:nvPr>
            <p:ph type="title"/>
          </p:nvPr>
        </p:nvSpPr>
        <p:spPr>
          <a:xfrm>
            <a:off x="4452730" y="631097"/>
            <a:ext cx="3495923" cy="907480"/>
          </a:xfrm>
        </p:spPr>
        <p:txBody>
          <a:bodyPr/>
          <a:lstStyle/>
          <a:p>
            <a:pPr algn="ctr"/>
            <a:r>
              <a:rPr lang="en-US" dirty="0">
                <a:solidFill>
                  <a:schemeClr val="tx1"/>
                </a:solidFill>
                <a:latin typeface="Arial" panose="020B0604020202020204" pitchFamily="34" charset="0"/>
                <a:cs typeface="Arial" panose="020B0604020202020204" pitchFamily="34" charset="0"/>
              </a:rPr>
              <a:t>The MTC</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9485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141</TotalTime>
  <Words>1239</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Nunito</vt:lpstr>
      <vt:lpstr>Retrospect</vt:lpstr>
      <vt:lpstr>PowerPoint Presentation</vt:lpstr>
      <vt:lpstr> What is the Year 4 times tables check?</vt:lpstr>
      <vt:lpstr>When was the Multiplication Tables Check introduced? </vt:lpstr>
      <vt:lpstr>Key Facts</vt:lpstr>
      <vt:lpstr>The MTC</vt:lpstr>
      <vt:lpstr>The MTC</vt:lpstr>
      <vt:lpstr>The MTC</vt:lpstr>
      <vt:lpstr>The MTC</vt:lpstr>
      <vt:lpstr>The MTC</vt:lpstr>
      <vt:lpstr>PowerPoint Presentation</vt:lpstr>
      <vt:lpstr>Times Table Rockstars</vt:lpstr>
      <vt:lpstr>PowerPoint Presentation</vt:lpstr>
      <vt:lpstr>PowerPoint Presentation</vt:lpstr>
      <vt:lpstr>PowerPoint Presentation</vt:lpstr>
      <vt:lpstr>PowerPoint Presentation</vt:lpstr>
      <vt:lpstr>Different games on TTR</vt:lpstr>
      <vt:lpstr>  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Soar</dc:creator>
  <cp:lastModifiedBy>Tracy Soar</cp:lastModifiedBy>
  <cp:revision>8</cp:revision>
  <dcterms:created xsi:type="dcterms:W3CDTF">2024-01-15T09:44:49Z</dcterms:created>
  <dcterms:modified xsi:type="dcterms:W3CDTF">2024-02-07T11:13:50Z</dcterms:modified>
</cp:coreProperties>
</file>